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5"/>
    <p:sldId id="257" r:id="rId36"/>
    <p:sldId id="258" r:id="rId37"/>
    <p:sldId id="259" r:id="rId38"/>
    <p:sldId id="260" r:id="rId39"/>
    <p:sldId id="261" r:id="rId40"/>
    <p:sldId id="262" r:id="rId41"/>
    <p:sldId id="263" r:id="rId42"/>
    <p:sldId id="264" r:id="rId43"/>
    <p:sldId id="265" r:id="rId44"/>
    <p:sldId id="266" r:id="rId45"/>
    <p:sldId id="267" r:id="rId46"/>
    <p:sldId id="268" r:id="rId47"/>
    <p:sldId id="269" r:id="rId48"/>
    <p:sldId id="270" r:id="rId49"/>
    <p:sldId id="271" r:id="rId50"/>
    <p:sldId id="272" r:id="rId51"/>
    <p:sldId id="273" r:id="rId52"/>
  </p:sldIdLst>
  <p:sldSz cx="18288000" cy="10287000"/>
  <p:notesSz cx="6858000" cy="9144000"/>
  <p:embeddedFontLst>
    <p:embeddedFont>
      <p:font typeface="Montserrat Classic" charset="1" panose="00000500000000000000"/>
      <p:regular r:id="rId6"/>
    </p:embeddedFont>
    <p:embeddedFont>
      <p:font typeface="Montserrat Classic Bold" charset="1" panose="00000800000000000000"/>
      <p:regular r:id="rId7"/>
    </p:embeddedFont>
    <p:embeddedFont>
      <p:font typeface="Arimo" charset="1" panose="020B0604020202020204"/>
      <p:regular r:id="rId8"/>
    </p:embeddedFont>
    <p:embeddedFont>
      <p:font typeface="Arimo Bold" charset="1" panose="020B0704020202020204"/>
      <p:regular r:id="rId9"/>
    </p:embeddedFont>
    <p:embeddedFont>
      <p:font typeface="Arimo Italics" charset="1" panose="020B0604020202090204"/>
      <p:regular r:id="rId10"/>
    </p:embeddedFont>
    <p:embeddedFont>
      <p:font typeface="Arimo Bold Italics" charset="1" panose="020B0704020202090204"/>
      <p:regular r:id="rId11"/>
    </p:embeddedFont>
    <p:embeddedFont>
      <p:font typeface="Kollektif" charset="1" panose="020B0604020101010102"/>
      <p:regular r:id="rId12"/>
    </p:embeddedFont>
    <p:embeddedFont>
      <p:font typeface="Kollektif Bold" charset="1" panose="020B0604020101010102"/>
      <p:regular r:id="rId13"/>
    </p:embeddedFont>
    <p:embeddedFont>
      <p:font typeface="Kollektif Italics" charset="1" panose="020B0604020101010102"/>
      <p:regular r:id="rId14"/>
    </p:embeddedFont>
    <p:embeddedFont>
      <p:font typeface="Kollektif Bold Italics" charset="1" panose="020B0604020101010102"/>
      <p:regular r:id="rId15"/>
    </p:embeddedFont>
    <p:embeddedFont>
      <p:font typeface="League Spartan" charset="1" panose="00000800000000000000"/>
      <p:regular r:id="rId16"/>
    </p:embeddedFont>
    <p:embeddedFont>
      <p:font typeface="Roboto" charset="1" panose="02000000000000000000"/>
      <p:regular r:id="rId17"/>
    </p:embeddedFont>
    <p:embeddedFont>
      <p:font typeface="Roboto Bold" charset="1" panose="02000000000000000000"/>
      <p:regular r:id="rId18"/>
    </p:embeddedFont>
    <p:embeddedFont>
      <p:font typeface="Roboto Italics" charset="1" panose="02000000000000000000"/>
      <p:regular r:id="rId19"/>
    </p:embeddedFont>
    <p:embeddedFont>
      <p:font typeface="Roboto Bold Italics" charset="1" panose="02000000000000000000"/>
      <p:regular r:id="rId20"/>
    </p:embeddedFont>
    <p:embeddedFont>
      <p:font typeface="Now" charset="1" panose="00000500000000000000"/>
      <p:regular r:id="rId21"/>
    </p:embeddedFont>
    <p:embeddedFont>
      <p:font typeface="Now Bold" charset="1" panose="00000800000000000000"/>
      <p:regular r:id="rId22"/>
    </p:embeddedFont>
    <p:embeddedFont>
      <p:font typeface="Now Thin" charset="1" panose="00000300000000000000"/>
      <p:regular r:id="rId23"/>
    </p:embeddedFont>
    <p:embeddedFont>
      <p:font typeface="Now Light" charset="1" panose="00000400000000000000"/>
      <p:regular r:id="rId24"/>
    </p:embeddedFont>
    <p:embeddedFont>
      <p:font typeface="Now Medium" charset="1" panose="00000600000000000000"/>
      <p:regular r:id="rId25"/>
    </p:embeddedFont>
    <p:embeddedFont>
      <p:font typeface="Now Heavy" charset="1" panose="00000A00000000000000"/>
      <p:regular r:id="rId26"/>
    </p:embeddedFont>
    <p:embeddedFont>
      <p:font typeface="Open Sans" charset="1" panose="020B0606030504020204"/>
      <p:regular r:id="rId27"/>
    </p:embeddedFont>
    <p:embeddedFont>
      <p:font typeface="Open Sans Bold" charset="1" panose="020B0806030504020204"/>
      <p:regular r:id="rId28"/>
    </p:embeddedFont>
    <p:embeddedFont>
      <p:font typeface="Open Sans Italics" charset="1" panose="020B0606030504020204"/>
      <p:regular r:id="rId29"/>
    </p:embeddedFont>
    <p:embeddedFont>
      <p:font typeface="Open Sans Bold Italics" charset="1" panose="020B0806030504020204"/>
      <p:regular r:id="rId30"/>
    </p:embeddedFont>
    <p:embeddedFont>
      <p:font typeface="Open Sans Light" charset="1" panose="020B0306030504020204"/>
      <p:regular r:id="rId31"/>
    </p:embeddedFont>
    <p:embeddedFont>
      <p:font typeface="Open Sans Light Italics" charset="1" panose="020B0306030504020204"/>
      <p:regular r:id="rId32"/>
    </p:embeddedFont>
    <p:embeddedFont>
      <p:font typeface="Open Sans Ultra-Bold" charset="1" panose="00000000000000000000"/>
      <p:regular r:id="rId33"/>
    </p:embeddedFont>
    <p:embeddedFont>
      <p:font typeface="Open Sans Ultra-Bold Italics" charset="1" panose="00000000000000000000"/>
      <p:regular r:id="rId3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slides/slide1.xml" Type="http://schemas.openxmlformats.org/officeDocument/2006/relationships/slide"/><Relationship Id="rId36" Target="slides/slide2.xml" Type="http://schemas.openxmlformats.org/officeDocument/2006/relationships/slide"/><Relationship Id="rId37" Target="slides/slide3.xml" Type="http://schemas.openxmlformats.org/officeDocument/2006/relationships/slide"/><Relationship Id="rId38" Target="slides/slide4.xml" Type="http://schemas.openxmlformats.org/officeDocument/2006/relationships/slide"/><Relationship Id="rId39" Target="slides/slide5.xml" Type="http://schemas.openxmlformats.org/officeDocument/2006/relationships/slide"/><Relationship Id="rId4" Target="theme/theme1.xml" Type="http://schemas.openxmlformats.org/officeDocument/2006/relationships/theme"/><Relationship Id="rId40" Target="slides/slide6.xml" Type="http://schemas.openxmlformats.org/officeDocument/2006/relationships/slide"/><Relationship Id="rId41" Target="slides/slide7.xml" Type="http://schemas.openxmlformats.org/officeDocument/2006/relationships/slide"/><Relationship Id="rId42" Target="slides/slide8.xml" Type="http://schemas.openxmlformats.org/officeDocument/2006/relationships/slide"/><Relationship Id="rId43" Target="slides/slide9.xml" Type="http://schemas.openxmlformats.org/officeDocument/2006/relationships/slide"/><Relationship Id="rId44" Target="slides/slide10.xml" Type="http://schemas.openxmlformats.org/officeDocument/2006/relationships/slide"/><Relationship Id="rId45" Target="slides/slide11.xml" Type="http://schemas.openxmlformats.org/officeDocument/2006/relationships/slide"/><Relationship Id="rId46" Target="slides/slide12.xml" Type="http://schemas.openxmlformats.org/officeDocument/2006/relationships/slide"/><Relationship Id="rId47" Target="slides/slide13.xml" Type="http://schemas.openxmlformats.org/officeDocument/2006/relationships/slide"/><Relationship Id="rId48" Target="slides/slide14.xml" Type="http://schemas.openxmlformats.org/officeDocument/2006/relationships/slide"/><Relationship Id="rId49" Target="slides/slide15.xml" Type="http://schemas.openxmlformats.org/officeDocument/2006/relationships/slide"/><Relationship Id="rId5" Target="tableStyles.xml" Type="http://schemas.openxmlformats.org/officeDocument/2006/relationships/tableStyles"/><Relationship Id="rId50" Target="slides/slide16.xml" Type="http://schemas.openxmlformats.org/officeDocument/2006/relationships/slide"/><Relationship Id="rId51" Target="slides/slide17.xml" Type="http://schemas.openxmlformats.org/officeDocument/2006/relationships/slide"/><Relationship Id="rId52" Target="slides/slide18.xml" Type="http://schemas.openxmlformats.org/officeDocument/2006/relationships/slide"/><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9.png" Type="http://schemas.openxmlformats.org/officeDocument/2006/relationships/image"/><Relationship Id="rId3" Target="../media/image40.svg" Type="http://schemas.openxmlformats.org/officeDocument/2006/relationships/image"/><Relationship Id="rId4" Target="../media/image41.png" Type="http://schemas.openxmlformats.org/officeDocument/2006/relationships/image"/><Relationship Id="rId5" Target="../media/image42.svg" Type="http://schemas.openxmlformats.org/officeDocument/2006/relationships/image"/><Relationship Id="rId6" Target="../media/image43.png" Type="http://schemas.openxmlformats.org/officeDocument/2006/relationships/image"/><Relationship Id="rId7" Target="../media/image44.svg" Type="http://schemas.openxmlformats.org/officeDocument/2006/relationships/image"/><Relationship Id="rId8" Target="../media/image45.png" Type="http://schemas.openxmlformats.org/officeDocument/2006/relationships/image"/><Relationship Id="rId9" Target="../media/image46.sv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7.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8.jpe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9.jpeg" Type="http://schemas.openxmlformats.org/officeDocument/2006/relationships/image"/><Relationship Id="rId3" Target="../media/image50.png" Type="http://schemas.openxmlformats.org/officeDocument/2006/relationships/image"/><Relationship Id="rId4" Target="../media/image51.svg" Type="http://schemas.openxmlformats.org/officeDocument/2006/relationships/image"/><Relationship Id="rId5" Target="../media/image52.png" Type="http://schemas.openxmlformats.org/officeDocument/2006/relationships/image"/><Relationship Id="rId6" Target="../media/image53.png" Type="http://schemas.openxmlformats.org/officeDocument/2006/relationships/image"/><Relationship Id="rId7" Target="../media/image54.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5.png" Type="http://schemas.openxmlformats.org/officeDocument/2006/relationships/image"/><Relationship Id="rId3" Target="../media/image56.svg" Type="http://schemas.openxmlformats.org/officeDocument/2006/relationships/image"/><Relationship Id="rId4" Target="../media/image57.png" Type="http://schemas.openxmlformats.org/officeDocument/2006/relationships/image"/><Relationship Id="rId5" Target="../media/image58.sv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9.png" Type="http://schemas.openxmlformats.org/officeDocument/2006/relationships/image"/><Relationship Id="rId3" Target="../media/image60.png" Type="http://schemas.openxmlformats.org/officeDocument/2006/relationships/image"/><Relationship Id="rId4" Target="../media/image61.png" Type="http://schemas.openxmlformats.org/officeDocument/2006/relationships/image"/><Relationship Id="rId5" Target="../media/image62.pn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3.png" Type="http://schemas.openxmlformats.org/officeDocument/2006/relationships/image"/><Relationship Id="rId3" Target="../media/image64.png" Type="http://schemas.openxmlformats.org/officeDocument/2006/relationships/image"/><Relationship Id="rId4" Target="../media/image65.pn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6.jpeg" Type="http://schemas.openxmlformats.org/officeDocument/2006/relationships/image"/><Relationship Id="rId3" Target="../media/image66.png" Type="http://schemas.openxmlformats.org/officeDocument/2006/relationships/image"/><Relationship Id="rId4" Target="../media/image67.pn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0.png" Type="http://schemas.openxmlformats.org/officeDocument/2006/relationships/image"/><Relationship Id="rId11" Target="../media/image11.svg" Type="http://schemas.openxmlformats.org/officeDocument/2006/relationships/image"/><Relationship Id="rId2" Target="../media/image2.png" Type="http://schemas.openxmlformats.org/officeDocument/2006/relationships/image"/><Relationship Id="rId3" Target="../media/image3.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6.png" Type="http://schemas.openxmlformats.org/officeDocument/2006/relationships/image"/><Relationship Id="rId7" Target="../media/image7.svg" Type="http://schemas.openxmlformats.org/officeDocument/2006/relationships/image"/><Relationship Id="rId8" Target="../media/image8.png" Type="http://schemas.openxmlformats.org/officeDocument/2006/relationships/image"/><Relationship Id="rId9" Target="../media/image9.sv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png" Type="http://schemas.openxmlformats.org/officeDocument/2006/relationships/image"/><Relationship Id="rId4" Target="../media/image14.png" Type="http://schemas.openxmlformats.org/officeDocument/2006/relationships/image"/><Relationship Id="rId5" Target="../media/image15.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png" Type="http://schemas.openxmlformats.org/officeDocument/2006/relationships/image"/><Relationship Id="rId4" Target="../media/image19.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png" Type="http://schemas.openxmlformats.org/officeDocument/2006/relationships/image"/><Relationship Id="rId4" Target="../media/image22.sv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31.png" Type="http://schemas.openxmlformats.org/officeDocument/2006/relationships/image"/><Relationship Id="rId11" Target="../media/image32.svg" Type="http://schemas.openxmlformats.org/officeDocument/2006/relationships/image"/><Relationship Id="rId12" Target="../media/image33.png" Type="http://schemas.openxmlformats.org/officeDocument/2006/relationships/image"/><Relationship Id="rId13" Target="../media/image34.svg" Type="http://schemas.openxmlformats.org/officeDocument/2006/relationships/image"/><Relationship Id="rId14" Target="../media/image35.png" Type="http://schemas.openxmlformats.org/officeDocument/2006/relationships/image"/><Relationship Id="rId2" Target="../media/image23.png" Type="http://schemas.openxmlformats.org/officeDocument/2006/relationships/image"/><Relationship Id="rId3" Target="../media/image24.png" Type="http://schemas.openxmlformats.org/officeDocument/2006/relationships/image"/><Relationship Id="rId4" Target="../media/image25.png" Type="http://schemas.openxmlformats.org/officeDocument/2006/relationships/image"/><Relationship Id="rId5" Target="../media/image26.jpeg" Type="http://schemas.openxmlformats.org/officeDocument/2006/relationships/image"/><Relationship Id="rId6" Target="../media/image27.png" Type="http://schemas.openxmlformats.org/officeDocument/2006/relationships/image"/><Relationship Id="rId7" Target="../media/image28.svg" Type="http://schemas.openxmlformats.org/officeDocument/2006/relationships/image"/><Relationship Id="rId8" Target="../media/image29.png" Type="http://schemas.openxmlformats.org/officeDocument/2006/relationships/image"/><Relationship Id="rId9" Target="../media/image30.sv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6.png" Type="http://schemas.openxmlformats.org/officeDocument/2006/relationships/image"/><Relationship Id="rId3" Target="../media/image37.png" Type="http://schemas.openxmlformats.org/officeDocument/2006/relationships/image"/><Relationship Id="rId4" Target="../media/image38.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5400000">
            <a:off x="9854675" y="5888078"/>
            <a:ext cx="3118468" cy="3288349"/>
            <a:chOff x="0" y="0"/>
            <a:chExt cx="770809" cy="812800"/>
          </a:xfrm>
        </p:grpSpPr>
        <p:sp>
          <p:nvSpPr>
            <p:cNvPr name="Freeform 3" id="3"/>
            <p:cNvSpPr/>
            <p:nvPr/>
          </p:nvSpPr>
          <p:spPr>
            <a:xfrm flipH="false" flipV="false" rot="0">
              <a:off x="0" y="0"/>
              <a:ext cx="770809" cy="812800"/>
            </a:xfrm>
            <a:custGeom>
              <a:avLst/>
              <a:gdLst/>
              <a:ahLst/>
              <a:cxnLst/>
              <a:rect r="r" b="b" t="t" l="l"/>
              <a:pathLst>
                <a:path h="812800" w="770809">
                  <a:moveTo>
                    <a:pt x="385405" y="0"/>
                  </a:moveTo>
                  <a:lnTo>
                    <a:pt x="770809" y="203200"/>
                  </a:lnTo>
                  <a:lnTo>
                    <a:pt x="770809" y="609600"/>
                  </a:lnTo>
                  <a:lnTo>
                    <a:pt x="385405" y="812800"/>
                  </a:lnTo>
                  <a:lnTo>
                    <a:pt x="0" y="609600"/>
                  </a:lnTo>
                  <a:lnTo>
                    <a:pt x="0" y="203200"/>
                  </a:lnTo>
                  <a:lnTo>
                    <a:pt x="385405" y="0"/>
                  </a:lnTo>
                  <a:close/>
                </a:path>
              </a:pathLst>
            </a:custGeom>
            <a:solidFill>
              <a:srgbClr val="000000">
                <a:alpha val="0"/>
              </a:srgbClr>
            </a:solidFill>
            <a:ln w="95250" cap="sq">
              <a:solidFill>
                <a:srgbClr val="CD0505"/>
              </a:solidFill>
              <a:prstDash val="solid"/>
              <a:miter/>
            </a:ln>
          </p:spPr>
        </p:sp>
        <p:sp>
          <p:nvSpPr>
            <p:cNvPr name="TextBox 4" id="4"/>
            <p:cNvSpPr txBox="true"/>
            <p:nvPr/>
          </p:nvSpPr>
          <p:spPr>
            <a:xfrm>
              <a:off x="0" y="101600"/>
              <a:ext cx="770809" cy="57150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5400000">
            <a:off x="11050440" y="807727"/>
            <a:ext cx="2576441" cy="2716795"/>
            <a:chOff x="0" y="0"/>
            <a:chExt cx="770809" cy="812800"/>
          </a:xfrm>
        </p:grpSpPr>
        <p:sp>
          <p:nvSpPr>
            <p:cNvPr name="Freeform 6" id="6"/>
            <p:cNvSpPr/>
            <p:nvPr/>
          </p:nvSpPr>
          <p:spPr>
            <a:xfrm flipH="false" flipV="false" rot="0">
              <a:off x="0" y="0"/>
              <a:ext cx="770809" cy="812800"/>
            </a:xfrm>
            <a:custGeom>
              <a:avLst/>
              <a:gdLst/>
              <a:ahLst/>
              <a:cxnLst/>
              <a:rect r="r" b="b" t="t" l="l"/>
              <a:pathLst>
                <a:path h="812800" w="770809">
                  <a:moveTo>
                    <a:pt x="385405" y="0"/>
                  </a:moveTo>
                  <a:lnTo>
                    <a:pt x="770809" y="203200"/>
                  </a:lnTo>
                  <a:lnTo>
                    <a:pt x="770809" y="609600"/>
                  </a:lnTo>
                  <a:lnTo>
                    <a:pt x="385405" y="812800"/>
                  </a:lnTo>
                  <a:lnTo>
                    <a:pt x="0" y="609600"/>
                  </a:lnTo>
                  <a:lnTo>
                    <a:pt x="0" y="203200"/>
                  </a:lnTo>
                  <a:lnTo>
                    <a:pt x="385405" y="0"/>
                  </a:lnTo>
                  <a:close/>
                </a:path>
              </a:pathLst>
            </a:custGeom>
            <a:solidFill>
              <a:srgbClr val="000000"/>
            </a:solidFill>
          </p:spPr>
        </p:sp>
        <p:sp>
          <p:nvSpPr>
            <p:cNvPr name="TextBox 7" id="7"/>
            <p:cNvSpPr txBox="true"/>
            <p:nvPr/>
          </p:nvSpPr>
          <p:spPr>
            <a:xfrm>
              <a:off x="0" y="101600"/>
              <a:ext cx="770809" cy="571500"/>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5400000">
            <a:off x="16418560" y="5907277"/>
            <a:ext cx="1681479" cy="1773080"/>
            <a:chOff x="0" y="0"/>
            <a:chExt cx="770809" cy="812800"/>
          </a:xfrm>
        </p:grpSpPr>
        <p:sp>
          <p:nvSpPr>
            <p:cNvPr name="Freeform 9" id="9"/>
            <p:cNvSpPr/>
            <p:nvPr/>
          </p:nvSpPr>
          <p:spPr>
            <a:xfrm flipH="false" flipV="false" rot="0">
              <a:off x="0" y="0"/>
              <a:ext cx="770809" cy="812800"/>
            </a:xfrm>
            <a:custGeom>
              <a:avLst/>
              <a:gdLst/>
              <a:ahLst/>
              <a:cxnLst/>
              <a:rect r="r" b="b" t="t" l="l"/>
              <a:pathLst>
                <a:path h="812800" w="770809">
                  <a:moveTo>
                    <a:pt x="385405" y="0"/>
                  </a:moveTo>
                  <a:lnTo>
                    <a:pt x="770809" y="203200"/>
                  </a:lnTo>
                  <a:lnTo>
                    <a:pt x="770809" y="609600"/>
                  </a:lnTo>
                  <a:lnTo>
                    <a:pt x="385405" y="812800"/>
                  </a:lnTo>
                  <a:lnTo>
                    <a:pt x="0" y="609600"/>
                  </a:lnTo>
                  <a:lnTo>
                    <a:pt x="0" y="203200"/>
                  </a:lnTo>
                  <a:lnTo>
                    <a:pt x="385405" y="0"/>
                  </a:lnTo>
                  <a:close/>
                </a:path>
              </a:pathLst>
            </a:custGeom>
            <a:solidFill>
              <a:srgbClr val="CD0505"/>
            </a:solidFill>
          </p:spPr>
        </p:sp>
        <p:sp>
          <p:nvSpPr>
            <p:cNvPr name="TextBox 10" id="10"/>
            <p:cNvSpPr txBox="true"/>
            <p:nvPr/>
          </p:nvSpPr>
          <p:spPr>
            <a:xfrm>
              <a:off x="0" y="101600"/>
              <a:ext cx="770809" cy="571500"/>
            </a:xfrm>
            <a:prstGeom prst="rect">
              <a:avLst/>
            </a:prstGeom>
          </p:spPr>
          <p:txBody>
            <a:bodyPr anchor="ctr" rtlCol="false" tIns="50800" lIns="50800" bIns="50800" rIns="50800"/>
            <a:lstStyle/>
            <a:p>
              <a:pPr algn="ctr">
                <a:lnSpc>
                  <a:spcPts val="2659"/>
                </a:lnSpc>
                <a:spcBef>
                  <a:spcPct val="0"/>
                </a:spcBef>
              </a:pPr>
            </a:p>
          </p:txBody>
        </p:sp>
      </p:grpSp>
      <p:grpSp>
        <p:nvGrpSpPr>
          <p:cNvPr name="Group 11" id="11"/>
          <p:cNvGrpSpPr>
            <a:grpSpLocks noChangeAspect="true"/>
          </p:cNvGrpSpPr>
          <p:nvPr/>
        </p:nvGrpSpPr>
        <p:grpSpPr>
          <a:xfrm rot="0">
            <a:off x="9545543" y="1548475"/>
            <a:ext cx="8303030" cy="7190050"/>
            <a:chOff x="0" y="0"/>
            <a:chExt cx="4282440" cy="3708400"/>
          </a:xfrm>
        </p:grpSpPr>
        <p:sp>
          <p:nvSpPr>
            <p:cNvPr name="Freeform 12" id="12"/>
            <p:cNvSpPr/>
            <p:nvPr/>
          </p:nvSpPr>
          <p:spPr>
            <a:xfrm flipH="false" flipV="false" rot="0">
              <a:off x="0" y="0"/>
              <a:ext cx="4282440" cy="3708400"/>
            </a:xfrm>
            <a:custGeom>
              <a:avLst/>
              <a:gdLst/>
              <a:ahLst/>
              <a:cxnLst/>
              <a:rect r="r" b="b" t="t" l="l"/>
              <a:pathLst>
                <a:path h="3708400" w="4282440">
                  <a:moveTo>
                    <a:pt x="3211830" y="0"/>
                  </a:moveTo>
                  <a:lnTo>
                    <a:pt x="1070610" y="0"/>
                  </a:lnTo>
                  <a:lnTo>
                    <a:pt x="0" y="1854200"/>
                  </a:lnTo>
                  <a:lnTo>
                    <a:pt x="1070610" y="3708400"/>
                  </a:lnTo>
                  <a:lnTo>
                    <a:pt x="3211830" y="3708400"/>
                  </a:lnTo>
                  <a:lnTo>
                    <a:pt x="4282440" y="1854200"/>
                  </a:lnTo>
                  <a:close/>
                </a:path>
              </a:pathLst>
            </a:custGeom>
            <a:blipFill>
              <a:blip r:embed="rId2"/>
              <a:stretch>
                <a:fillRect l="0" t="-5092" r="0" b="-5092"/>
              </a:stretch>
            </a:blipFill>
          </p:spPr>
        </p:sp>
      </p:grpSp>
      <p:grpSp>
        <p:nvGrpSpPr>
          <p:cNvPr name="Group 13" id="13"/>
          <p:cNvGrpSpPr/>
          <p:nvPr/>
        </p:nvGrpSpPr>
        <p:grpSpPr>
          <a:xfrm rot="5400000">
            <a:off x="16390789" y="1530446"/>
            <a:ext cx="661917" cy="697975"/>
            <a:chOff x="0" y="0"/>
            <a:chExt cx="770809" cy="812800"/>
          </a:xfrm>
        </p:grpSpPr>
        <p:sp>
          <p:nvSpPr>
            <p:cNvPr name="Freeform 14" id="14"/>
            <p:cNvSpPr/>
            <p:nvPr/>
          </p:nvSpPr>
          <p:spPr>
            <a:xfrm flipH="false" flipV="false" rot="0">
              <a:off x="0" y="0"/>
              <a:ext cx="770809" cy="812800"/>
            </a:xfrm>
            <a:custGeom>
              <a:avLst/>
              <a:gdLst/>
              <a:ahLst/>
              <a:cxnLst/>
              <a:rect r="r" b="b" t="t" l="l"/>
              <a:pathLst>
                <a:path h="812800" w="770809">
                  <a:moveTo>
                    <a:pt x="385405" y="0"/>
                  </a:moveTo>
                  <a:lnTo>
                    <a:pt x="770809" y="203200"/>
                  </a:lnTo>
                  <a:lnTo>
                    <a:pt x="770809" y="609600"/>
                  </a:lnTo>
                  <a:lnTo>
                    <a:pt x="385405" y="812800"/>
                  </a:lnTo>
                  <a:lnTo>
                    <a:pt x="0" y="609600"/>
                  </a:lnTo>
                  <a:lnTo>
                    <a:pt x="0" y="203200"/>
                  </a:lnTo>
                  <a:lnTo>
                    <a:pt x="385405" y="0"/>
                  </a:lnTo>
                  <a:close/>
                </a:path>
              </a:pathLst>
            </a:custGeom>
            <a:solidFill>
              <a:srgbClr val="000000">
                <a:alpha val="0"/>
              </a:srgbClr>
            </a:solidFill>
            <a:ln w="95250" cap="sq">
              <a:solidFill>
                <a:srgbClr val="CD0505"/>
              </a:solidFill>
              <a:prstDash val="solid"/>
              <a:miter/>
            </a:ln>
          </p:spPr>
        </p:sp>
        <p:sp>
          <p:nvSpPr>
            <p:cNvPr name="TextBox 15" id="15"/>
            <p:cNvSpPr txBox="true"/>
            <p:nvPr/>
          </p:nvSpPr>
          <p:spPr>
            <a:xfrm>
              <a:off x="0" y="101600"/>
              <a:ext cx="770809" cy="571500"/>
            </a:xfrm>
            <a:prstGeom prst="rect">
              <a:avLst/>
            </a:prstGeom>
          </p:spPr>
          <p:txBody>
            <a:bodyPr anchor="ctr" rtlCol="false" tIns="50800" lIns="50800" bIns="50800" rIns="50800"/>
            <a:lstStyle/>
            <a:p>
              <a:pPr algn="ctr">
                <a:lnSpc>
                  <a:spcPts val="2659"/>
                </a:lnSpc>
                <a:spcBef>
                  <a:spcPct val="0"/>
                </a:spcBef>
              </a:pPr>
            </a:p>
          </p:txBody>
        </p:sp>
      </p:grpSp>
      <p:grpSp>
        <p:nvGrpSpPr>
          <p:cNvPr name="Group 16" id="16"/>
          <p:cNvGrpSpPr/>
          <p:nvPr/>
        </p:nvGrpSpPr>
        <p:grpSpPr>
          <a:xfrm rot="-5400000">
            <a:off x="16534148" y="8013373"/>
            <a:ext cx="705924" cy="744380"/>
            <a:chOff x="0" y="0"/>
            <a:chExt cx="770809" cy="812800"/>
          </a:xfrm>
        </p:grpSpPr>
        <p:sp>
          <p:nvSpPr>
            <p:cNvPr name="Freeform 17" id="17"/>
            <p:cNvSpPr/>
            <p:nvPr/>
          </p:nvSpPr>
          <p:spPr>
            <a:xfrm flipH="false" flipV="false" rot="0">
              <a:off x="0" y="0"/>
              <a:ext cx="770809" cy="812800"/>
            </a:xfrm>
            <a:custGeom>
              <a:avLst/>
              <a:gdLst/>
              <a:ahLst/>
              <a:cxnLst/>
              <a:rect r="r" b="b" t="t" l="l"/>
              <a:pathLst>
                <a:path h="812800" w="770809">
                  <a:moveTo>
                    <a:pt x="385405" y="0"/>
                  </a:moveTo>
                  <a:lnTo>
                    <a:pt x="770809" y="203200"/>
                  </a:lnTo>
                  <a:lnTo>
                    <a:pt x="770809" y="609600"/>
                  </a:lnTo>
                  <a:lnTo>
                    <a:pt x="385405" y="812800"/>
                  </a:lnTo>
                  <a:lnTo>
                    <a:pt x="0" y="609600"/>
                  </a:lnTo>
                  <a:lnTo>
                    <a:pt x="0" y="203200"/>
                  </a:lnTo>
                  <a:lnTo>
                    <a:pt x="385405" y="0"/>
                  </a:lnTo>
                  <a:close/>
                </a:path>
              </a:pathLst>
            </a:custGeom>
            <a:solidFill>
              <a:srgbClr val="000000"/>
            </a:solidFill>
          </p:spPr>
        </p:sp>
        <p:sp>
          <p:nvSpPr>
            <p:cNvPr name="TextBox 18" id="18"/>
            <p:cNvSpPr txBox="true"/>
            <p:nvPr/>
          </p:nvSpPr>
          <p:spPr>
            <a:xfrm>
              <a:off x="0" y="101600"/>
              <a:ext cx="770809" cy="571500"/>
            </a:xfrm>
            <a:prstGeom prst="rect">
              <a:avLst/>
            </a:prstGeom>
          </p:spPr>
          <p:txBody>
            <a:bodyPr anchor="ctr" rtlCol="false" tIns="50800" lIns="50800" bIns="50800" rIns="50800"/>
            <a:lstStyle/>
            <a:p>
              <a:pPr algn="ctr">
                <a:lnSpc>
                  <a:spcPts val="2659"/>
                </a:lnSpc>
                <a:spcBef>
                  <a:spcPct val="0"/>
                </a:spcBef>
              </a:pPr>
            </a:p>
          </p:txBody>
        </p:sp>
      </p:grpSp>
      <p:sp>
        <p:nvSpPr>
          <p:cNvPr name="TextBox 19" id="19"/>
          <p:cNvSpPr txBox="true"/>
          <p:nvPr/>
        </p:nvSpPr>
        <p:spPr>
          <a:xfrm rot="0">
            <a:off x="1188061" y="2446285"/>
            <a:ext cx="7069657" cy="1694816"/>
          </a:xfrm>
          <a:prstGeom prst="rect">
            <a:avLst/>
          </a:prstGeom>
        </p:spPr>
        <p:txBody>
          <a:bodyPr anchor="t" rtlCol="false" tIns="0" lIns="0" bIns="0" rIns="0">
            <a:spAutoFit/>
          </a:bodyPr>
          <a:lstStyle/>
          <a:p>
            <a:pPr>
              <a:lnSpc>
                <a:spcPts val="6859"/>
              </a:lnSpc>
              <a:spcBef>
                <a:spcPct val="0"/>
              </a:spcBef>
            </a:pPr>
            <a:r>
              <a:rPr lang="en-US" sz="4899">
                <a:solidFill>
                  <a:srgbClr val="000000"/>
                </a:solidFill>
                <a:latin typeface="League Spartan Bold"/>
              </a:rPr>
              <a:t>APLICACIÓN PARA GESTIONAR</a:t>
            </a:r>
          </a:p>
        </p:txBody>
      </p:sp>
      <p:sp>
        <p:nvSpPr>
          <p:cNvPr name="TextBox 20" id="20"/>
          <p:cNvSpPr txBox="true"/>
          <p:nvPr/>
        </p:nvSpPr>
        <p:spPr>
          <a:xfrm rot="0">
            <a:off x="1028700" y="981075"/>
            <a:ext cx="8507318" cy="349250"/>
          </a:xfrm>
          <a:prstGeom prst="rect">
            <a:avLst/>
          </a:prstGeom>
        </p:spPr>
        <p:txBody>
          <a:bodyPr anchor="t" rtlCol="false" tIns="0" lIns="0" bIns="0" rIns="0">
            <a:spAutoFit/>
          </a:bodyPr>
          <a:lstStyle/>
          <a:p>
            <a:pPr>
              <a:lnSpc>
                <a:spcPts val="2799"/>
              </a:lnSpc>
              <a:spcBef>
                <a:spcPct val="0"/>
              </a:spcBef>
            </a:pPr>
            <a:r>
              <a:rPr lang="en-US" sz="1999" spc="1311">
                <a:solidFill>
                  <a:srgbClr val="737373"/>
                </a:solidFill>
                <a:latin typeface="Roboto"/>
              </a:rPr>
              <a:t>AVANCE DEL PROYECTO FINAL</a:t>
            </a:r>
          </a:p>
        </p:txBody>
      </p:sp>
      <p:sp>
        <p:nvSpPr>
          <p:cNvPr name="TextBox 21" id="21"/>
          <p:cNvSpPr txBox="true"/>
          <p:nvPr/>
        </p:nvSpPr>
        <p:spPr>
          <a:xfrm rot="0">
            <a:off x="1299340" y="4055376"/>
            <a:ext cx="7844660" cy="1704341"/>
          </a:xfrm>
          <a:prstGeom prst="rect">
            <a:avLst/>
          </a:prstGeom>
        </p:spPr>
        <p:txBody>
          <a:bodyPr anchor="t" rtlCol="false" tIns="0" lIns="0" bIns="0" rIns="0">
            <a:spAutoFit/>
          </a:bodyPr>
          <a:lstStyle/>
          <a:p>
            <a:pPr>
              <a:lnSpc>
                <a:spcPts val="6859"/>
              </a:lnSpc>
              <a:spcBef>
                <a:spcPct val="0"/>
              </a:spcBef>
            </a:pPr>
            <a:r>
              <a:rPr lang="en-US" sz="4899">
                <a:solidFill>
                  <a:srgbClr val="CD0505"/>
                </a:solidFill>
                <a:latin typeface="Montserrat Classic Bold"/>
              </a:rPr>
              <a:t>CLIENTES Y RESERVAS DE UN HOTEL</a:t>
            </a:r>
          </a:p>
        </p:txBody>
      </p:sp>
      <p:sp>
        <p:nvSpPr>
          <p:cNvPr name="TextBox 22" id="22"/>
          <p:cNvSpPr txBox="true"/>
          <p:nvPr/>
        </p:nvSpPr>
        <p:spPr>
          <a:xfrm rot="0">
            <a:off x="1299340" y="8208935"/>
            <a:ext cx="3396778" cy="362585"/>
          </a:xfrm>
          <a:prstGeom prst="rect">
            <a:avLst/>
          </a:prstGeom>
        </p:spPr>
        <p:txBody>
          <a:bodyPr anchor="t" rtlCol="false" tIns="0" lIns="0" bIns="0" rIns="0">
            <a:spAutoFit/>
          </a:bodyPr>
          <a:lstStyle/>
          <a:p>
            <a:pPr algn="l" marL="0" indent="0" lvl="0">
              <a:lnSpc>
                <a:spcPts val="2859"/>
              </a:lnSpc>
              <a:spcBef>
                <a:spcPct val="0"/>
              </a:spcBef>
            </a:pPr>
            <a:r>
              <a:rPr lang="en-US" sz="2199">
                <a:solidFill>
                  <a:srgbClr val="000000"/>
                </a:solidFill>
                <a:latin typeface="League Spartan Bold"/>
              </a:rPr>
              <a:t>PROFESOR:</a:t>
            </a:r>
          </a:p>
        </p:txBody>
      </p:sp>
      <p:sp>
        <p:nvSpPr>
          <p:cNvPr name="TextBox 23" id="23"/>
          <p:cNvSpPr txBox="true"/>
          <p:nvPr/>
        </p:nvSpPr>
        <p:spPr>
          <a:xfrm rot="0">
            <a:off x="1299340" y="8738427"/>
            <a:ext cx="4948392" cy="353060"/>
          </a:xfrm>
          <a:prstGeom prst="rect">
            <a:avLst/>
          </a:prstGeom>
        </p:spPr>
        <p:txBody>
          <a:bodyPr anchor="t" rtlCol="false" tIns="0" lIns="0" bIns="0" rIns="0">
            <a:spAutoFit/>
          </a:bodyPr>
          <a:lstStyle/>
          <a:p>
            <a:pPr algn="l" marL="0" indent="0" lvl="0">
              <a:lnSpc>
                <a:spcPts val="2859"/>
              </a:lnSpc>
              <a:spcBef>
                <a:spcPct val="0"/>
              </a:spcBef>
            </a:pPr>
            <a:r>
              <a:rPr lang="en-US" sz="2199">
                <a:solidFill>
                  <a:srgbClr val="000000"/>
                </a:solidFill>
                <a:latin typeface="Open Sans"/>
              </a:rPr>
              <a:t>Yuri Arturo Pomachagua Basualdo</a:t>
            </a:r>
          </a:p>
        </p:txBody>
      </p:sp>
      <p:sp>
        <p:nvSpPr>
          <p:cNvPr name="TextBox 24" id="24"/>
          <p:cNvSpPr txBox="true"/>
          <p:nvPr/>
        </p:nvSpPr>
        <p:spPr>
          <a:xfrm rot="0">
            <a:off x="1299340" y="6803145"/>
            <a:ext cx="4756684" cy="362585"/>
          </a:xfrm>
          <a:prstGeom prst="rect">
            <a:avLst/>
          </a:prstGeom>
        </p:spPr>
        <p:txBody>
          <a:bodyPr anchor="t" rtlCol="false" tIns="0" lIns="0" bIns="0" rIns="0">
            <a:spAutoFit/>
          </a:bodyPr>
          <a:lstStyle/>
          <a:p>
            <a:pPr algn="just" marL="0" indent="0" lvl="0">
              <a:lnSpc>
                <a:spcPts val="2859"/>
              </a:lnSpc>
              <a:spcBef>
                <a:spcPct val="0"/>
              </a:spcBef>
            </a:pPr>
            <a:r>
              <a:rPr lang="en-US" sz="2199">
                <a:solidFill>
                  <a:srgbClr val="000000"/>
                </a:solidFill>
                <a:latin typeface="League Spartan Bold"/>
              </a:rPr>
              <a:t>PRESENTADO POR:</a:t>
            </a:r>
          </a:p>
        </p:txBody>
      </p:sp>
      <p:sp>
        <p:nvSpPr>
          <p:cNvPr name="TextBox 25" id="25"/>
          <p:cNvSpPr txBox="true"/>
          <p:nvPr/>
        </p:nvSpPr>
        <p:spPr>
          <a:xfrm rot="0">
            <a:off x="1299340" y="7257799"/>
            <a:ext cx="4756684" cy="353060"/>
          </a:xfrm>
          <a:prstGeom prst="rect">
            <a:avLst/>
          </a:prstGeom>
        </p:spPr>
        <p:txBody>
          <a:bodyPr anchor="t" rtlCol="false" tIns="0" lIns="0" bIns="0" rIns="0">
            <a:spAutoFit/>
          </a:bodyPr>
          <a:lstStyle/>
          <a:p>
            <a:pPr algn="just" marL="0" indent="0" lvl="0">
              <a:lnSpc>
                <a:spcPts val="2859"/>
              </a:lnSpc>
              <a:spcBef>
                <a:spcPct val="0"/>
              </a:spcBef>
            </a:pPr>
            <a:r>
              <a:rPr lang="en-US" sz="2199">
                <a:solidFill>
                  <a:srgbClr val="000000"/>
                </a:solidFill>
                <a:latin typeface="Open Sans"/>
                <a:ea typeface="Open Sans"/>
              </a:rPr>
              <a:t>Grupo N°4</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5400000">
            <a:off x="-742627" y="-1518994"/>
            <a:ext cx="2524127" cy="2833625"/>
            <a:chOff x="0" y="0"/>
            <a:chExt cx="765266" cy="859100"/>
          </a:xfrm>
        </p:grpSpPr>
        <p:sp>
          <p:nvSpPr>
            <p:cNvPr name="Freeform 3" id="3"/>
            <p:cNvSpPr/>
            <p:nvPr/>
          </p:nvSpPr>
          <p:spPr>
            <a:xfrm flipH="false" flipV="false" rot="0">
              <a:off x="0" y="0"/>
              <a:ext cx="765266" cy="859099"/>
            </a:xfrm>
            <a:custGeom>
              <a:avLst/>
              <a:gdLst/>
              <a:ahLst/>
              <a:cxnLst/>
              <a:rect r="r" b="b" t="t" l="l"/>
              <a:pathLst>
                <a:path h="859099" w="765266">
                  <a:moveTo>
                    <a:pt x="382633" y="0"/>
                  </a:moveTo>
                  <a:lnTo>
                    <a:pt x="765266" y="203200"/>
                  </a:lnTo>
                  <a:lnTo>
                    <a:pt x="765266" y="655900"/>
                  </a:lnTo>
                  <a:lnTo>
                    <a:pt x="382633" y="859099"/>
                  </a:lnTo>
                  <a:lnTo>
                    <a:pt x="0" y="655900"/>
                  </a:lnTo>
                  <a:lnTo>
                    <a:pt x="0" y="203200"/>
                  </a:lnTo>
                  <a:lnTo>
                    <a:pt x="382633" y="0"/>
                  </a:lnTo>
                  <a:close/>
                </a:path>
              </a:pathLst>
            </a:custGeom>
            <a:solidFill>
              <a:srgbClr val="000000">
                <a:alpha val="0"/>
              </a:srgbClr>
            </a:solidFill>
            <a:ln w="95250" cap="sq">
              <a:solidFill>
                <a:srgbClr val="CD0505"/>
              </a:solidFill>
              <a:prstDash val="solid"/>
              <a:miter/>
            </a:ln>
          </p:spPr>
        </p:sp>
        <p:sp>
          <p:nvSpPr>
            <p:cNvPr name="TextBox 4" id="4"/>
            <p:cNvSpPr txBox="true"/>
            <p:nvPr/>
          </p:nvSpPr>
          <p:spPr>
            <a:xfrm>
              <a:off x="0" y="101600"/>
              <a:ext cx="765266" cy="617800"/>
            </a:xfrm>
            <a:prstGeom prst="rect">
              <a:avLst/>
            </a:prstGeom>
          </p:spPr>
          <p:txBody>
            <a:bodyPr anchor="ctr" rtlCol="false" tIns="50800" lIns="50800" bIns="50800" rIns="50800"/>
            <a:lstStyle/>
            <a:p>
              <a:pPr algn="ctr">
                <a:lnSpc>
                  <a:spcPts val="2659"/>
                </a:lnSpc>
                <a:spcBef>
                  <a:spcPct val="0"/>
                </a:spcBef>
              </a:pPr>
            </a:p>
          </p:txBody>
        </p:sp>
      </p:grpSp>
      <p:sp>
        <p:nvSpPr>
          <p:cNvPr name="TextBox 5" id="5"/>
          <p:cNvSpPr txBox="true"/>
          <p:nvPr/>
        </p:nvSpPr>
        <p:spPr>
          <a:xfrm rot="0">
            <a:off x="8751982" y="679483"/>
            <a:ext cx="8507318" cy="349217"/>
          </a:xfrm>
          <a:prstGeom prst="rect">
            <a:avLst/>
          </a:prstGeom>
        </p:spPr>
        <p:txBody>
          <a:bodyPr anchor="t" rtlCol="false" tIns="0" lIns="0" bIns="0" rIns="0">
            <a:spAutoFit/>
          </a:bodyPr>
          <a:lstStyle/>
          <a:p>
            <a:pPr algn="r">
              <a:lnSpc>
                <a:spcPts val="2799"/>
              </a:lnSpc>
              <a:spcBef>
                <a:spcPct val="0"/>
              </a:spcBef>
            </a:pPr>
            <a:r>
              <a:rPr lang="en-US" sz="1999" spc="1311">
                <a:solidFill>
                  <a:srgbClr val="737373"/>
                </a:solidFill>
                <a:latin typeface="Roboto"/>
              </a:rPr>
              <a:t>PRESENTATIONS DESIGN</a:t>
            </a:r>
          </a:p>
        </p:txBody>
      </p:sp>
      <p:grpSp>
        <p:nvGrpSpPr>
          <p:cNvPr name="Group 6" id="6"/>
          <p:cNvGrpSpPr/>
          <p:nvPr/>
        </p:nvGrpSpPr>
        <p:grpSpPr>
          <a:xfrm rot="-5400000">
            <a:off x="-839812" y="8864259"/>
            <a:ext cx="2113338" cy="2228464"/>
            <a:chOff x="0" y="0"/>
            <a:chExt cx="770809" cy="812800"/>
          </a:xfrm>
        </p:grpSpPr>
        <p:sp>
          <p:nvSpPr>
            <p:cNvPr name="Freeform 7" id="7"/>
            <p:cNvSpPr/>
            <p:nvPr/>
          </p:nvSpPr>
          <p:spPr>
            <a:xfrm flipH="false" flipV="false" rot="0">
              <a:off x="0" y="0"/>
              <a:ext cx="770809" cy="812800"/>
            </a:xfrm>
            <a:custGeom>
              <a:avLst/>
              <a:gdLst/>
              <a:ahLst/>
              <a:cxnLst/>
              <a:rect r="r" b="b" t="t" l="l"/>
              <a:pathLst>
                <a:path h="812800" w="770809">
                  <a:moveTo>
                    <a:pt x="385405" y="0"/>
                  </a:moveTo>
                  <a:lnTo>
                    <a:pt x="770809" y="203200"/>
                  </a:lnTo>
                  <a:lnTo>
                    <a:pt x="770809" y="609600"/>
                  </a:lnTo>
                  <a:lnTo>
                    <a:pt x="385405" y="812800"/>
                  </a:lnTo>
                  <a:lnTo>
                    <a:pt x="0" y="609600"/>
                  </a:lnTo>
                  <a:lnTo>
                    <a:pt x="0" y="203200"/>
                  </a:lnTo>
                  <a:lnTo>
                    <a:pt x="385405" y="0"/>
                  </a:lnTo>
                  <a:close/>
                </a:path>
              </a:pathLst>
            </a:custGeom>
            <a:solidFill>
              <a:srgbClr val="000000"/>
            </a:solidFill>
          </p:spPr>
        </p:sp>
        <p:sp>
          <p:nvSpPr>
            <p:cNvPr name="TextBox 8" id="8"/>
            <p:cNvSpPr txBox="true"/>
            <p:nvPr/>
          </p:nvSpPr>
          <p:spPr>
            <a:xfrm>
              <a:off x="0" y="101600"/>
              <a:ext cx="770809" cy="571500"/>
            </a:xfrm>
            <a:prstGeom prst="rect">
              <a:avLst/>
            </a:prstGeom>
          </p:spPr>
          <p:txBody>
            <a:bodyPr anchor="ctr" rtlCol="false" tIns="50800" lIns="50800" bIns="50800" rIns="50800"/>
            <a:lstStyle/>
            <a:p>
              <a:pPr algn="ctr">
                <a:lnSpc>
                  <a:spcPts val="2659"/>
                </a:lnSpc>
                <a:spcBef>
                  <a:spcPct val="0"/>
                </a:spcBef>
              </a:pPr>
            </a:p>
          </p:txBody>
        </p:sp>
      </p:grpSp>
      <p:grpSp>
        <p:nvGrpSpPr>
          <p:cNvPr name="Group 9" id="9"/>
          <p:cNvGrpSpPr/>
          <p:nvPr/>
        </p:nvGrpSpPr>
        <p:grpSpPr>
          <a:xfrm rot="-5400000">
            <a:off x="-565987" y="1848907"/>
            <a:ext cx="1131973" cy="1193638"/>
            <a:chOff x="0" y="0"/>
            <a:chExt cx="770809" cy="812800"/>
          </a:xfrm>
        </p:grpSpPr>
        <p:sp>
          <p:nvSpPr>
            <p:cNvPr name="Freeform 10" id="10"/>
            <p:cNvSpPr/>
            <p:nvPr/>
          </p:nvSpPr>
          <p:spPr>
            <a:xfrm flipH="false" flipV="false" rot="0">
              <a:off x="0" y="0"/>
              <a:ext cx="770809" cy="812800"/>
            </a:xfrm>
            <a:custGeom>
              <a:avLst/>
              <a:gdLst/>
              <a:ahLst/>
              <a:cxnLst/>
              <a:rect r="r" b="b" t="t" l="l"/>
              <a:pathLst>
                <a:path h="812800" w="770809">
                  <a:moveTo>
                    <a:pt x="385405" y="0"/>
                  </a:moveTo>
                  <a:lnTo>
                    <a:pt x="770809" y="203200"/>
                  </a:lnTo>
                  <a:lnTo>
                    <a:pt x="770809" y="609600"/>
                  </a:lnTo>
                  <a:lnTo>
                    <a:pt x="385405" y="812800"/>
                  </a:lnTo>
                  <a:lnTo>
                    <a:pt x="0" y="609600"/>
                  </a:lnTo>
                  <a:lnTo>
                    <a:pt x="0" y="203200"/>
                  </a:lnTo>
                  <a:lnTo>
                    <a:pt x="385405" y="0"/>
                  </a:lnTo>
                  <a:close/>
                </a:path>
              </a:pathLst>
            </a:custGeom>
            <a:solidFill>
              <a:srgbClr val="000000"/>
            </a:solidFill>
          </p:spPr>
        </p:sp>
        <p:sp>
          <p:nvSpPr>
            <p:cNvPr name="TextBox 11" id="11"/>
            <p:cNvSpPr txBox="true"/>
            <p:nvPr/>
          </p:nvSpPr>
          <p:spPr>
            <a:xfrm>
              <a:off x="0" y="101600"/>
              <a:ext cx="770809" cy="571500"/>
            </a:xfrm>
            <a:prstGeom prst="rect">
              <a:avLst/>
            </a:prstGeom>
          </p:spPr>
          <p:txBody>
            <a:bodyPr anchor="ctr" rtlCol="false" tIns="50800" lIns="50800" bIns="50800" rIns="50800"/>
            <a:lstStyle/>
            <a:p>
              <a:pPr algn="ctr">
                <a:lnSpc>
                  <a:spcPts val="2659"/>
                </a:lnSpc>
                <a:spcBef>
                  <a:spcPct val="0"/>
                </a:spcBef>
              </a:pPr>
            </a:p>
          </p:txBody>
        </p:sp>
      </p:grpSp>
      <p:grpSp>
        <p:nvGrpSpPr>
          <p:cNvPr name="Group 12" id="12"/>
          <p:cNvGrpSpPr/>
          <p:nvPr/>
        </p:nvGrpSpPr>
        <p:grpSpPr>
          <a:xfrm rot="-5400000">
            <a:off x="37385" y="8164704"/>
            <a:ext cx="609789" cy="684558"/>
            <a:chOff x="0" y="0"/>
            <a:chExt cx="765266" cy="859100"/>
          </a:xfrm>
        </p:grpSpPr>
        <p:sp>
          <p:nvSpPr>
            <p:cNvPr name="Freeform 13" id="13"/>
            <p:cNvSpPr/>
            <p:nvPr/>
          </p:nvSpPr>
          <p:spPr>
            <a:xfrm flipH="false" flipV="false" rot="0">
              <a:off x="0" y="0"/>
              <a:ext cx="765266" cy="859099"/>
            </a:xfrm>
            <a:custGeom>
              <a:avLst/>
              <a:gdLst/>
              <a:ahLst/>
              <a:cxnLst/>
              <a:rect r="r" b="b" t="t" l="l"/>
              <a:pathLst>
                <a:path h="859099" w="765266">
                  <a:moveTo>
                    <a:pt x="382633" y="0"/>
                  </a:moveTo>
                  <a:lnTo>
                    <a:pt x="765266" y="203200"/>
                  </a:lnTo>
                  <a:lnTo>
                    <a:pt x="765266" y="655900"/>
                  </a:lnTo>
                  <a:lnTo>
                    <a:pt x="382633" y="859099"/>
                  </a:lnTo>
                  <a:lnTo>
                    <a:pt x="0" y="655900"/>
                  </a:lnTo>
                  <a:lnTo>
                    <a:pt x="0" y="203200"/>
                  </a:lnTo>
                  <a:lnTo>
                    <a:pt x="382633" y="0"/>
                  </a:lnTo>
                  <a:close/>
                </a:path>
              </a:pathLst>
            </a:custGeom>
            <a:solidFill>
              <a:srgbClr val="000000">
                <a:alpha val="0"/>
              </a:srgbClr>
            </a:solidFill>
            <a:ln w="95250" cap="sq">
              <a:solidFill>
                <a:srgbClr val="CD0505"/>
              </a:solidFill>
              <a:prstDash val="solid"/>
              <a:miter/>
            </a:ln>
          </p:spPr>
        </p:sp>
        <p:sp>
          <p:nvSpPr>
            <p:cNvPr name="TextBox 14" id="14"/>
            <p:cNvSpPr txBox="true"/>
            <p:nvPr/>
          </p:nvSpPr>
          <p:spPr>
            <a:xfrm>
              <a:off x="0" y="101600"/>
              <a:ext cx="765266" cy="617800"/>
            </a:xfrm>
            <a:prstGeom prst="rect">
              <a:avLst/>
            </a:prstGeom>
          </p:spPr>
          <p:txBody>
            <a:bodyPr anchor="ctr" rtlCol="false" tIns="50800" lIns="50800" bIns="50800" rIns="50800"/>
            <a:lstStyle/>
            <a:p>
              <a:pPr algn="ctr">
                <a:lnSpc>
                  <a:spcPts val="2659"/>
                </a:lnSpc>
                <a:spcBef>
                  <a:spcPct val="0"/>
                </a:spcBef>
              </a:pPr>
            </a:p>
          </p:txBody>
        </p:sp>
      </p:grpSp>
      <p:grpSp>
        <p:nvGrpSpPr>
          <p:cNvPr name="Group 15" id="15"/>
          <p:cNvGrpSpPr/>
          <p:nvPr/>
        </p:nvGrpSpPr>
        <p:grpSpPr>
          <a:xfrm rot="-5400000">
            <a:off x="1616823" y="1012177"/>
            <a:ext cx="606630" cy="639677"/>
            <a:chOff x="0" y="0"/>
            <a:chExt cx="770809" cy="812800"/>
          </a:xfrm>
        </p:grpSpPr>
        <p:sp>
          <p:nvSpPr>
            <p:cNvPr name="Freeform 16" id="16"/>
            <p:cNvSpPr/>
            <p:nvPr/>
          </p:nvSpPr>
          <p:spPr>
            <a:xfrm flipH="false" flipV="false" rot="0">
              <a:off x="0" y="0"/>
              <a:ext cx="770809" cy="812800"/>
            </a:xfrm>
            <a:custGeom>
              <a:avLst/>
              <a:gdLst/>
              <a:ahLst/>
              <a:cxnLst/>
              <a:rect r="r" b="b" t="t" l="l"/>
              <a:pathLst>
                <a:path h="812800" w="770809">
                  <a:moveTo>
                    <a:pt x="385405" y="0"/>
                  </a:moveTo>
                  <a:lnTo>
                    <a:pt x="770809" y="203200"/>
                  </a:lnTo>
                  <a:lnTo>
                    <a:pt x="770809" y="609600"/>
                  </a:lnTo>
                  <a:lnTo>
                    <a:pt x="385405" y="812800"/>
                  </a:lnTo>
                  <a:lnTo>
                    <a:pt x="0" y="609600"/>
                  </a:lnTo>
                  <a:lnTo>
                    <a:pt x="0" y="203200"/>
                  </a:lnTo>
                  <a:lnTo>
                    <a:pt x="385405" y="0"/>
                  </a:lnTo>
                  <a:close/>
                </a:path>
              </a:pathLst>
            </a:custGeom>
            <a:solidFill>
              <a:srgbClr val="CD0505"/>
            </a:solidFill>
          </p:spPr>
        </p:sp>
        <p:sp>
          <p:nvSpPr>
            <p:cNvPr name="TextBox 17" id="17"/>
            <p:cNvSpPr txBox="true"/>
            <p:nvPr/>
          </p:nvSpPr>
          <p:spPr>
            <a:xfrm>
              <a:off x="0" y="101600"/>
              <a:ext cx="770809" cy="571500"/>
            </a:xfrm>
            <a:prstGeom prst="rect">
              <a:avLst/>
            </a:prstGeom>
          </p:spPr>
          <p:txBody>
            <a:bodyPr anchor="ctr" rtlCol="false" tIns="50800" lIns="50800" bIns="50800" rIns="50800"/>
            <a:lstStyle/>
            <a:p>
              <a:pPr algn="ctr">
                <a:lnSpc>
                  <a:spcPts val="2659"/>
                </a:lnSpc>
                <a:spcBef>
                  <a:spcPct val="0"/>
                </a:spcBef>
              </a:pPr>
            </a:p>
          </p:txBody>
        </p:sp>
      </p:grpSp>
      <p:grpSp>
        <p:nvGrpSpPr>
          <p:cNvPr name="Group 18" id="18"/>
          <p:cNvGrpSpPr/>
          <p:nvPr/>
        </p:nvGrpSpPr>
        <p:grpSpPr>
          <a:xfrm rot="-5400000">
            <a:off x="1959708" y="-6802"/>
            <a:ext cx="861247" cy="908164"/>
            <a:chOff x="0" y="0"/>
            <a:chExt cx="770809" cy="812800"/>
          </a:xfrm>
        </p:grpSpPr>
        <p:sp>
          <p:nvSpPr>
            <p:cNvPr name="Freeform 19" id="19"/>
            <p:cNvSpPr/>
            <p:nvPr/>
          </p:nvSpPr>
          <p:spPr>
            <a:xfrm flipH="false" flipV="false" rot="0">
              <a:off x="0" y="0"/>
              <a:ext cx="770809" cy="812800"/>
            </a:xfrm>
            <a:custGeom>
              <a:avLst/>
              <a:gdLst/>
              <a:ahLst/>
              <a:cxnLst/>
              <a:rect r="r" b="b" t="t" l="l"/>
              <a:pathLst>
                <a:path h="812800" w="770809">
                  <a:moveTo>
                    <a:pt x="385405" y="0"/>
                  </a:moveTo>
                  <a:lnTo>
                    <a:pt x="770809" y="203200"/>
                  </a:lnTo>
                  <a:lnTo>
                    <a:pt x="770809" y="609600"/>
                  </a:lnTo>
                  <a:lnTo>
                    <a:pt x="385405" y="812800"/>
                  </a:lnTo>
                  <a:lnTo>
                    <a:pt x="0" y="609600"/>
                  </a:lnTo>
                  <a:lnTo>
                    <a:pt x="0" y="203200"/>
                  </a:lnTo>
                  <a:lnTo>
                    <a:pt x="385405" y="0"/>
                  </a:lnTo>
                  <a:close/>
                </a:path>
              </a:pathLst>
            </a:custGeom>
            <a:solidFill>
              <a:srgbClr val="000000"/>
            </a:solidFill>
          </p:spPr>
        </p:sp>
        <p:sp>
          <p:nvSpPr>
            <p:cNvPr name="TextBox 20" id="20"/>
            <p:cNvSpPr txBox="true"/>
            <p:nvPr/>
          </p:nvSpPr>
          <p:spPr>
            <a:xfrm>
              <a:off x="0" y="101600"/>
              <a:ext cx="770809" cy="571500"/>
            </a:xfrm>
            <a:prstGeom prst="rect">
              <a:avLst/>
            </a:prstGeom>
          </p:spPr>
          <p:txBody>
            <a:bodyPr anchor="ctr" rtlCol="false" tIns="50800" lIns="50800" bIns="50800" rIns="50800"/>
            <a:lstStyle/>
            <a:p>
              <a:pPr algn="ctr">
                <a:lnSpc>
                  <a:spcPts val="2659"/>
                </a:lnSpc>
                <a:spcBef>
                  <a:spcPct val="0"/>
                </a:spcBef>
              </a:pPr>
            </a:p>
          </p:txBody>
        </p:sp>
      </p:grpSp>
      <p:grpSp>
        <p:nvGrpSpPr>
          <p:cNvPr name="Group 21" id="21"/>
          <p:cNvGrpSpPr/>
          <p:nvPr/>
        </p:nvGrpSpPr>
        <p:grpSpPr>
          <a:xfrm rot="-5400000">
            <a:off x="519532" y="1308140"/>
            <a:ext cx="1018336" cy="1143200"/>
            <a:chOff x="0" y="0"/>
            <a:chExt cx="765266" cy="859100"/>
          </a:xfrm>
        </p:grpSpPr>
        <p:sp>
          <p:nvSpPr>
            <p:cNvPr name="Freeform 22" id="22"/>
            <p:cNvSpPr/>
            <p:nvPr/>
          </p:nvSpPr>
          <p:spPr>
            <a:xfrm flipH="false" flipV="false" rot="0">
              <a:off x="0" y="0"/>
              <a:ext cx="765266" cy="859099"/>
            </a:xfrm>
            <a:custGeom>
              <a:avLst/>
              <a:gdLst/>
              <a:ahLst/>
              <a:cxnLst/>
              <a:rect r="r" b="b" t="t" l="l"/>
              <a:pathLst>
                <a:path h="859099" w="765266">
                  <a:moveTo>
                    <a:pt x="382633" y="0"/>
                  </a:moveTo>
                  <a:lnTo>
                    <a:pt x="765266" y="203200"/>
                  </a:lnTo>
                  <a:lnTo>
                    <a:pt x="765266" y="655900"/>
                  </a:lnTo>
                  <a:lnTo>
                    <a:pt x="382633" y="859099"/>
                  </a:lnTo>
                  <a:lnTo>
                    <a:pt x="0" y="655900"/>
                  </a:lnTo>
                  <a:lnTo>
                    <a:pt x="0" y="203200"/>
                  </a:lnTo>
                  <a:lnTo>
                    <a:pt x="382633" y="0"/>
                  </a:lnTo>
                  <a:close/>
                </a:path>
              </a:pathLst>
            </a:custGeom>
            <a:solidFill>
              <a:srgbClr val="000000">
                <a:alpha val="0"/>
              </a:srgbClr>
            </a:solidFill>
            <a:ln w="95250" cap="sq">
              <a:solidFill>
                <a:srgbClr val="CD0505"/>
              </a:solidFill>
              <a:prstDash val="solid"/>
              <a:miter/>
            </a:ln>
          </p:spPr>
        </p:sp>
        <p:sp>
          <p:nvSpPr>
            <p:cNvPr name="TextBox 23" id="23"/>
            <p:cNvSpPr txBox="true"/>
            <p:nvPr/>
          </p:nvSpPr>
          <p:spPr>
            <a:xfrm>
              <a:off x="0" y="101600"/>
              <a:ext cx="765266" cy="617800"/>
            </a:xfrm>
            <a:prstGeom prst="rect">
              <a:avLst/>
            </a:prstGeom>
          </p:spPr>
          <p:txBody>
            <a:bodyPr anchor="ctr" rtlCol="false" tIns="50800" lIns="50800" bIns="50800" rIns="50800"/>
            <a:lstStyle/>
            <a:p>
              <a:pPr algn="ctr">
                <a:lnSpc>
                  <a:spcPts val="2659"/>
                </a:lnSpc>
                <a:spcBef>
                  <a:spcPct val="0"/>
                </a:spcBef>
              </a:pPr>
            </a:p>
          </p:txBody>
        </p:sp>
      </p:grpSp>
      <p:grpSp>
        <p:nvGrpSpPr>
          <p:cNvPr name="Group 24" id="24"/>
          <p:cNvGrpSpPr/>
          <p:nvPr/>
        </p:nvGrpSpPr>
        <p:grpSpPr>
          <a:xfrm rot="-5400000">
            <a:off x="-280875" y="7464635"/>
            <a:ext cx="606630" cy="639677"/>
            <a:chOff x="0" y="0"/>
            <a:chExt cx="770809" cy="812800"/>
          </a:xfrm>
        </p:grpSpPr>
        <p:sp>
          <p:nvSpPr>
            <p:cNvPr name="Freeform 25" id="25"/>
            <p:cNvSpPr/>
            <p:nvPr/>
          </p:nvSpPr>
          <p:spPr>
            <a:xfrm flipH="false" flipV="false" rot="0">
              <a:off x="0" y="0"/>
              <a:ext cx="770809" cy="812800"/>
            </a:xfrm>
            <a:custGeom>
              <a:avLst/>
              <a:gdLst/>
              <a:ahLst/>
              <a:cxnLst/>
              <a:rect r="r" b="b" t="t" l="l"/>
              <a:pathLst>
                <a:path h="812800" w="770809">
                  <a:moveTo>
                    <a:pt x="385405" y="0"/>
                  </a:moveTo>
                  <a:lnTo>
                    <a:pt x="770809" y="203200"/>
                  </a:lnTo>
                  <a:lnTo>
                    <a:pt x="770809" y="609600"/>
                  </a:lnTo>
                  <a:lnTo>
                    <a:pt x="385405" y="812800"/>
                  </a:lnTo>
                  <a:lnTo>
                    <a:pt x="0" y="609600"/>
                  </a:lnTo>
                  <a:lnTo>
                    <a:pt x="0" y="203200"/>
                  </a:lnTo>
                  <a:lnTo>
                    <a:pt x="385405" y="0"/>
                  </a:lnTo>
                  <a:close/>
                </a:path>
              </a:pathLst>
            </a:custGeom>
            <a:solidFill>
              <a:srgbClr val="CD0505"/>
            </a:solidFill>
          </p:spPr>
        </p:sp>
        <p:sp>
          <p:nvSpPr>
            <p:cNvPr name="TextBox 26" id="26"/>
            <p:cNvSpPr txBox="true"/>
            <p:nvPr/>
          </p:nvSpPr>
          <p:spPr>
            <a:xfrm>
              <a:off x="0" y="101600"/>
              <a:ext cx="770809" cy="571500"/>
            </a:xfrm>
            <a:prstGeom prst="rect">
              <a:avLst/>
            </a:prstGeom>
          </p:spPr>
          <p:txBody>
            <a:bodyPr anchor="ctr" rtlCol="false" tIns="50800" lIns="50800" bIns="50800" rIns="50800"/>
            <a:lstStyle/>
            <a:p>
              <a:pPr algn="ctr">
                <a:lnSpc>
                  <a:spcPts val="2659"/>
                </a:lnSpc>
                <a:spcBef>
                  <a:spcPct val="0"/>
                </a:spcBef>
              </a:pPr>
            </a:p>
          </p:txBody>
        </p:sp>
      </p:grpSp>
      <p:sp>
        <p:nvSpPr>
          <p:cNvPr name="TextBox 27" id="27"/>
          <p:cNvSpPr txBox="true"/>
          <p:nvPr/>
        </p:nvSpPr>
        <p:spPr>
          <a:xfrm rot="0">
            <a:off x="2242245" y="1635056"/>
            <a:ext cx="14591774" cy="2571750"/>
          </a:xfrm>
          <a:prstGeom prst="rect">
            <a:avLst/>
          </a:prstGeom>
        </p:spPr>
        <p:txBody>
          <a:bodyPr anchor="t" rtlCol="false" tIns="0" lIns="0" bIns="0" rIns="0">
            <a:spAutoFit/>
          </a:bodyPr>
          <a:lstStyle/>
          <a:p>
            <a:pPr algn="ctr">
              <a:lnSpc>
                <a:spcPts val="10199"/>
              </a:lnSpc>
            </a:pPr>
            <a:r>
              <a:rPr lang="en-US" sz="8499">
                <a:solidFill>
                  <a:srgbClr val="000000"/>
                </a:solidFill>
                <a:latin typeface="League Spartan Bold"/>
              </a:rPr>
              <a:t>OBJETIVO GENERAL DEL PROYECTO</a:t>
            </a:r>
          </a:p>
        </p:txBody>
      </p:sp>
      <p:sp>
        <p:nvSpPr>
          <p:cNvPr name="TextBox 28" id="28"/>
          <p:cNvSpPr txBox="true"/>
          <p:nvPr/>
        </p:nvSpPr>
        <p:spPr>
          <a:xfrm rot="0">
            <a:off x="4050819" y="4353217"/>
            <a:ext cx="10186362" cy="2424816"/>
          </a:xfrm>
          <a:prstGeom prst="rect">
            <a:avLst/>
          </a:prstGeom>
        </p:spPr>
        <p:txBody>
          <a:bodyPr anchor="t" rtlCol="false" tIns="0" lIns="0" bIns="0" rIns="0">
            <a:spAutoFit/>
          </a:bodyPr>
          <a:lstStyle/>
          <a:p>
            <a:pPr algn="ctr">
              <a:lnSpc>
                <a:spcPts val="3898"/>
              </a:lnSpc>
              <a:spcBef>
                <a:spcPct val="0"/>
              </a:spcBef>
            </a:pPr>
            <a:r>
              <a:rPr lang="en-US" sz="2784">
                <a:solidFill>
                  <a:srgbClr val="000000"/>
                </a:solidFill>
                <a:latin typeface="Arimo"/>
              </a:rPr>
              <a:t>Implementar un sistema de gestión de reservas de habitaciones en el Hospedaje Tierra Colorada que permita mejorar la eficiencia operativa, brindar un mejor servicio a los clientes y modernizar los procesos de la empresa mediante el uso de la tecnología</a:t>
            </a:r>
          </a:p>
        </p:txBody>
      </p:sp>
      <p:sp>
        <p:nvSpPr>
          <p:cNvPr name="Freeform 29" id="29"/>
          <p:cNvSpPr/>
          <p:nvPr/>
        </p:nvSpPr>
        <p:spPr>
          <a:xfrm flipH="false" flipV="false" rot="0">
            <a:off x="9144000" y="7545776"/>
            <a:ext cx="1213048" cy="1906559"/>
          </a:xfrm>
          <a:custGeom>
            <a:avLst/>
            <a:gdLst/>
            <a:ahLst/>
            <a:cxnLst/>
            <a:rect r="r" b="b" t="t" l="l"/>
            <a:pathLst>
              <a:path h="1906559" w="1213048">
                <a:moveTo>
                  <a:pt x="0" y="0"/>
                </a:moveTo>
                <a:lnTo>
                  <a:pt x="1213048" y="0"/>
                </a:lnTo>
                <a:lnTo>
                  <a:pt x="1213048" y="1906559"/>
                </a:lnTo>
                <a:lnTo>
                  <a:pt x="0" y="190655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0" id="30"/>
          <p:cNvSpPr/>
          <p:nvPr/>
        </p:nvSpPr>
        <p:spPr>
          <a:xfrm flipH="false" flipV="false" rot="0">
            <a:off x="13005641" y="6659699"/>
            <a:ext cx="2598601" cy="2598601"/>
          </a:xfrm>
          <a:custGeom>
            <a:avLst/>
            <a:gdLst/>
            <a:ahLst/>
            <a:cxnLst/>
            <a:rect r="r" b="b" t="t" l="l"/>
            <a:pathLst>
              <a:path h="2598601" w="2598601">
                <a:moveTo>
                  <a:pt x="0" y="0"/>
                </a:moveTo>
                <a:lnTo>
                  <a:pt x="2598601" y="0"/>
                </a:lnTo>
                <a:lnTo>
                  <a:pt x="2598601" y="2598601"/>
                </a:lnTo>
                <a:lnTo>
                  <a:pt x="0" y="259860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31" id="31"/>
          <p:cNvSpPr/>
          <p:nvPr/>
        </p:nvSpPr>
        <p:spPr>
          <a:xfrm flipH="false" flipV="false" rot="-1645208">
            <a:off x="10924076" y="8699781"/>
            <a:ext cx="1514538" cy="427857"/>
          </a:xfrm>
          <a:custGeom>
            <a:avLst/>
            <a:gdLst/>
            <a:ahLst/>
            <a:cxnLst/>
            <a:rect r="r" b="b" t="t" l="l"/>
            <a:pathLst>
              <a:path h="427857" w="1514538">
                <a:moveTo>
                  <a:pt x="0" y="0"/>
                </a:moveTo>
                <a:lnTo>
                  <a:pt x="1514537" y="0"/>
                </a:lnTo>
                <a:lnTo>
                  <a:pt x="1514537" y="427857"/>
                </a:lnTo>
                <a:lnTo>
                  <a:pt x="0" y="42785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32" id="32"/>
          <p:cNvSpPr/>
          <p:nvPr/>
        </p:nvSpPr>
        <p:spPr>
          <a:xfrm flipH="false" flipV="false" rot="0">
            <a:off x="3622601" y="6796111"/>
            <a:ext cx="2583356" cy="2583356"/>
          </a:xfrm>
          <a:custGeom>
            <a:avLst/>
            <a:gdLst/>
            <a:ahLst/>
            <a:cxnLst/>
            <a:rect r="r" b="b" t="t" l="l"/>
            <a:pathLst>
              <a:path h="2583356" w="2583356">
                <a:moveTo>
                  <a:pt x="0" y="0"/>
                </a:moveTo>
                <a:lnTo>
                  <a:pt x="2583356" y="0"/>
                </a:lnTo>
                <a:lnTo>
                  <a:pt x="2583356" y="2583355"/>
                </a:lnTo>
                <a:lnTo>
                  <a:pt x="0" y="258335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343417" y="2495992"/>
            <a:ext cx="7679334" cy="6649957"/>
            <a:chOff x="0" y="0"/>
            <a:chExt cx="4282440" cy="3708400"/>
          </a:xfrm>
        </p:grpSpPr>
        <p:sp>
          <p:nvSpPr>
            <p:cNvPr name="Freeform 3" id="3"/>
            <p:cNvSpPr/>
            <p:nvPr/>
          </p:nvSpPr>
          <p:spPr>
            <a:xfrm flipH="false" flipV="false" rot="0">
              <a:off x="0" y="0"/>
              <a:ext cx="4282440" cy="3708400"/>
            </a:xfrm>
            <a:custGeom>
              <a:avLst/>
              <a:gdLst/>
              <a:ahLst/>
              <a:cxnLst/>
              <a:rect r="r" b="b" t="t" l="l"/>
              <a:pathLst>
                <a:path h="3708400" w="4282440">
                  <a:moveTo>
                    <a:pt x="3211830" y="0"/>
                  </a:moveTo>
                  <a:lnTo>
                    <a:pt x="1070610" y="0"/>
                  </a:lnTo>
                  <a:lnTo>
                    <a:pt x="0" y="1854200"/>
                  </a:lnTo>
                  <a:lnTo>
                    <a:pt x="1070610" y="3708400"/>
                  </a:lnTo>
                  <a:lnTo>
                    <a:pt x="3211830" y="3708400"/>
                  </a:lnTo>
                  <a:lnTo>
                    <a:pt x="4282440" y="1854200"/>
                  </a:lnTo>
                  <a:close/>
                </a:path>
              </a:pathLst>
            </a:custGeom>
            <a:blipFill>
              <a:blip r:embed="rId2"/>
              <a:stretch>
                <a:fillRect l="-4753" t="0" r="-4753" b="0"/>
              </a:stretch>
            </a:blipFill>
          </p:spPr>
        </p:sp>
      </p:grpSp>
      <p:grpSp>
        <p:nvGrpSpPr>
          <p:cNvPr name="Group 4" id="4"/>
          <p:cNvGrpSpPr/>
          <p:nvPr/>
        </p:nvGrpSpPr>
        <p:grpSpPr>
          <a:xfrm rot="-5400000">
            <a:off x="-1731759" y="-2867974"/>
            <a:ext cx="4974202" cy="5735948"/>
            <a:chOff x="0" y="0"/>
            <a:chExt cx="744130" cy="858085"/>
          </a:xfrm>
        </p:grpSpPr>
        <p:sp>
          <p:nvSpPr>
            <p:cNvPr name="Freeform 5" id="5"/>
            <p:cNvSpPr/>
            <p:nvPr/>
          </p:nvSpPr>
          <p:spPr>
            <a:xfrm flipH="false" flipV="false" rot="0">
              <a:off x="0" y="0"/>
              <a:ext cx="744130" cy="858085"/>
            </a:xfrm>
            <a:custGeom>
              <a:avLst/>
              <a:gdLst/>
              <a:ahLst/>
              <a:cxnLst/>
              <a:rect r="r" b="b" t="t" l="l"/>
              <a:pathLst>
                <a:path h="858085" w="744130">
                  <a:moveTo>
                    <a:pt x="372065" y="0"/>
                  </a:moveTo>
                  <a:lnTo>
                    <a:pt x="744130" y="203200"/>
                  </a:lnTo>
                  <a:lnTo>
                    <a:pt x="744130" y="654885"/>
                  </a:lnTo>
                  <a:lnTo>
                    <a:pt x="372065" y="858085"/>
                  </a:lnTo>
                  <a:lnTo>
                    <a:pt x="0" y="654885"/>
                  </a:lnTo>
                  <a:lnTo>
                    <a:pt x="0" y="203200"/>
                  </a:lnTo>
                  <a:lnTo>
                    <a:pt x="372065" y="0"/>
                  </a:lnTo>
                  <a:close/>
                </a:path>
              </a:pathLst>
            </a:custGeom>
            <a:solidFill>
              <a:srgbClr val="CD0505"/>
            </a:solidFill>
          </p:spPr>
        </p:sp>
        <p:sp>
          <p:nvSpPr>
            <p:cNvPr name="TextBox 6" id="6"/>
            <p:cNvSpPr txBox="true"/>
            <p:nvPr/>
          </p:nvSpPr>
          <p:spPr>
            <a:xfrm>
              <a:off x="0" y="101600"/>
              <a:ext cx="744130" cy="616785"/>
            </a:xfrm>
            <a:prstGeom prst="rect">
              <a:avLst/>
            </a:prstGeom>
          </p:spPr>
          <p:txBody>
            <a:bodyPr anchor="ctr" rtlCol="false" tIns="50800" lIns="50800" bIns="50800" rIns="50800"/>
            <a:lstStyle/>
            <a:p>
              <a:pPr algn="ctr">
                <a:lnSpc>
                  <a:spcPts val="2659"/>
                </a:lnSpc>
                <a:spcBef>
                  <a:spcPct val="0"/>
                </a:spcBef>
              </a:pPr>
            </a:p>
          </p:txBody>
        </p:sp>
      </p:grpSp>
      <p:grpSp>
        <p:nvGrpSpPr>
          <p:cNvPr name="Group 7" id="7"/>
          <p:cNvGrpSpPr/>
          <p:nvPr/>
        </p:nvGrpSpPr>
        <p:grpSpPr>
          <a:xfrm rot="-5400000">
            <a:off x="7264938" y="7262356"/>
            <a:ext cx="1515627" cy="1718159"/>
            <a:chOff x="0" y="0"/>
            <a:chExt cx="756936" cy="858085"/>
          </a:xfrm>
        </p:grpSpPr>
        <p:sp>
          <p:nvSpPr>
            <p:cNvPr name="Freeform 8" id="8"/>
            <p:cNvSpPr/>
            <p:nvPr/>
          </p:nvSpPr>
          <p:spPr>
            <a:xfrm flipH="false" flipV="false" rot="0">
              <a:off x="0" y="0"/>
              <a:ext cx="756936" cy="858085"/>
            </a:xfrm>
            <a:custGeom>
              <a:avLst/>
              <a:gdLst/>
              <a:ahLst/>
              <a:cxnLst/>
              <a:rect r="r" b="b" t="t" l="l"/>
              <a:pathLst>
                <a:path h="858085" w="756936">
                  <a:moveTo>
                    <a:pt x="378468" y="0"/>
                  </a:moveTo>
                  <a:lnTo>
                    <a:pt x="756936" y="203200"/>
                  </a:lnTo>
                  <a:lnTo>
                    <a:pt x="756936" y="654885"/>
                  </a:lnTo>
                  <a:lnTo>
                    <a:pt x="378468" y="858085"/>
                  </a:lnTo>
                  <a:lnTo>
                    <a:pt x="0" y="654885"/>
                  </a:lnTo>
                  <a:lnTo>
                    <a:pt x="0" y="203200"/>
                  </a:lnTo>
                  <a:lnTo>
                    <a:pt x="378468" y="0"/>
                  </a:lnTo>
                  <a:close/>
                </a:path>
              </a:pathLst>
            </a:custGeom>
            <a:solidFill>
              <a:srgbClr val="000000">
                <a:alpha val="0"/>
              </a:srgbClr>
            </a:solidFill>
            <a:ln w="95250" cap="sq">
              <a:solidFill>
                <a:srgbClr val="CD0505"/>
              </a:solidFill>
              <a:prstDash val="solid"/>
              <a:miter/>
            </a:ln>
          </p:spPr>
        </p:sp>
        <p:sp>
          <p:nvSpPr>
            <p:cNvPr name="TextBox 9" id="9"/>
            <p:cNvSpPr txBox="true"/>
            <p:nvPr/>
          </p:nvSpPr>
          <p:spPr>
            <a:xfrm>
              <a:off x="0" y="101600"/>
              <a:ext cx="756936" cy="616785"/>
            </a:xfrm>
            <a:prstGeom prst="rect">
              <a:avLst/>
            </a:prstGeom>
          </p:spPr>
          <p:txBody>
            <a:bodyPr anchor="ctr" rtlCol="false" tIns="50800" lIns="50800" bIns="50800" rIns="50800"/>
            <a:lstStyle/>
            <a:p>
              <a:pPr algn="ctr">
                <a:lnSpc>
                  <a:spcPts val="2659"/>
                </a:lnSpc>
                <a:spcBef>
                  <a:spcPct val="0"/>
                </a:spcBef>
              </a:pPr>
            </a:p>
          </p:txBody>
        </p:sp>
      </p:grpSp>
      <p:grpSp>
        <p:nvGrpSpPr>
          <p:cNvPr name="Group 10" id="10"/>
          <p:cNvGrpSpPr/>
          <p:nvPr/>
        </p:nvGrpSpPr>
        <p:grpSpPr>
          <a:xfrm rot="-5400000">
            <a:off x="8521109" y="6301824"/>
            <a:ext cx="721442" cy="831924"/>
            <a:chOff x="0" y="0"/>
            <a:chExt cx="744130" cy="858085"/>
          </a:xfrm>
        </p:grpSpPr>
        <p:sp>
          <p:nvSpPr>
            <p:cNvPr name="Freeform 11" id="11"/>
            <p:cNvSpPr/>
            <p:nvPr/>
          </p:nvSpPr>
          <p:spPr>
            <a:xfrm flipH="false" flipV="false" rot="0">
              <a:off x="0" y="0"/>
              <a:ext cx="744130" cy="858085"/>
            </a:xfrm>
            <a:custGeom>
              <a:avLst/>
              <a:gdLst/>
              <a:ahLst/>
              <a:cxnLst/>
              <a:rect r="r" b="b" t="t" l="l"/>
              <a:pathLst>
                <a:path h="858085" w="744130">
                  <a:moveTo>
                    <a:pt x="372065" y="0"/>
                  </a:moveTo>
                  <a:lnTo>
                    <a:pt x="744130" y="203200"/>
                  </a:lnTo>
                  <a:lnTo>
                    <a:pt x="744130" y="654885"/>
                  </a:lnTo>
                  <a:lnTo>
                    <a:pt x="372065" y="858085"/>
                  </a:lnTo>
                  <a:lnTo>
                    <a:pt x="0" y="654885"/>
                  </a:lnTo>
                  <a:lnTo>
                    <a:pt x="0" y="203200"/>
                  </a:lnTo>
                  <a:lnTo>
                    <a:pt x="372065" y="0"/>
                  </a:lnTo>
                  <a:close/>
                </a:path>
              </a:pathLst>
            </a:custGeom>
            <a:solidFill>
              <a:srgbClr val="000000"/>
            </a:solidFill>
          </p:spPr>
        </p:sp>
        <p:sp>
          <p:nvSpPr>
            <p:cNvPr name="TextBox 12" id="12"/>
            <p:cNvSpPr txBox="true"/>
            <p:nvPr/>
          </p:nvSpPr>
          <p:spPr>
            <a:xfrm>
              <a:off x="0" y="101600"/>
              <a:ext cx="744130" cy="616785"/>
            </a:xfrm>
            <a:prstGeom prst="rect">
              <a:avLst/>
            </a:prstGeom>
          </p:spPr>
          <p:txBody>
            <a:bodyPr anchor="ctr" rtlCol="false" tIns="50800" lIns="50800" bIns="50800" rIns="50800"/>
            <a:lstStyle/>
            <a:p>
              <a:pPr algn="ctr">
                <a:lnSpc>
                  <a:spcPts val="2659"/>
                </a:lnSpc>
                <a:spcBef>
                  <a:spcPct val="0"/>
                </a:spcBef>
              </a:pPr>
            </a:p>
          </p:txBody>
        </p:sp>
      </p:grpSp>
      <p:sp>
        <p:nvSpPr>
          <p:cNvPr name="TextBox 13" id="13"/>
          <p:cNvSpPr txBox="true"/>
          <p:nvPr/>
        </p:nvSpPr>
        <p:spPr>
          <a:xfrm rot="0">
            <a:off x="8751982" y="679483"/>
            <a:ext cx="8507318" cy="701675"/>
          </a:xfrm>
          <a:prstGeom prst="rect">
            <a:avLst/>
          </a:prstGeom>
        </p:spPr>
        <p:txBody>
          <a:bodyPr anchor="t" rtlCol="false" tIns="0" lIns="0" bIns="0" rIns="0">
            <a:spAutoFit/>
          </a:bodyPr>
          <a:lstStyle/>
          <a:p>
            <a:pPr algn="r">
              <a:lnSpc>
                <a:spcPts val="2799"/>
              </a:lnSpc>
            </a:pPr>
            <a:r>
              <a:rPr lang="en-US" sz="1999" spc="1311">
                <a:solidFill>
                  <a:srgbClr val="737373"/>
                </a:solidFill>
                <a:latin typeface="Roboto"/>
              </a:rPr>
              <a:t>AVANCE DEL PROYECTO FINAL</a:t>
            </a:r>
          </a:p>
          <a:p>
            <a:pPr algn="r">
              <a:lnSpc>
                <a:spcPts val="2799"/>
              </a:lnSpc>
              <a:spcBef>
                <a:spcPct val="0"/>
              </a:spcBef>
            </a:pPr>
          </a:p>
        </p:txBody>
      </p:sp>
      <p:sp>
        <p:nvSpPr>
          <p:cNvPr name="TextBox 14" id="14"/>
          <p:cNvSpPr txBox="true"/>
          <p:nvPr/>
        </p:nvSpPr>
        <p:spPr>
          <a:xfrm rot="0">
            <a:off x="9297792" y="3410629"/>
            <a:ext cx="8333687" cy="5468620"/>
          </a:xfrm>
          <a:prstGeom prst="rect">
            <a:avLst/>
          </a:prstGeom>
        </p:spPr>
        <p:txBody>
          <a:bodyPr anchor="t" rtlCol="false" tIns="0" lIns="0" bIns="0" rIns="0">
            <a:spAutoFit/>
          </a:bodyPr>
          <a:lstStyle/>
          <a:p>
            <a:pPr marL="474979" indent="-237490" lvl="1">
              <a:lnSpc>
                <a:spcPts val="3079"/>
              </a:lnSpc>
              <a:buFont typeface="Arial"/>
              <a:buChar char="•"/>
            </a:pPr>
            <a:r>
              <a:rPr lang="en-US" sz="2199">
                <a:solidFill>
                  <a:srgbClr val="000000"/>
                </a:solidFill>
                <a:latin typeface="Arimo Bold"/>
              </a:rPr>
              <a:t>Mej</a:t>
            </a:r>
            <a:r>
              <a:rPr lang="en-US" sz="2199">
                <a:solidFill>
                  <a:srgbClr val="000000"/>
                </a:solidFill>
                <a:latin typeface="Arimo Bold"/>
              </a:rPr>
              <a:t>ora de la eficiencia operativa:</a:t>
            </a:r>
            <a:r>
              <a:rPr lang="en-US" sz="2199">
                <a:solidFill>
                  <a:srgbClr val="000000"/>
                </a:solidFill>
                <a:latin typeface="Arimo"/>
              </a:rPr>
              <a:t> La implementación de esta tecnología permitirá agilizar los procesos de reserva.</a:t>
            </a:r>
          </a:p>
          <a:p>
            <a:pPr marL="474979" indent="-237490" lvl="1">
              <a:lnSpc>
                <a:spcPts val="3079"/>
              </a:lnSpc>
              <a:buFont typeface="Arial"/>
              <a:buChar char="•"/>
            </a:pPr>
            <a:r>
              <a:rPr lang="en-US" sz="2199">
                <a:solidFill>
                  <a:srgbClr val="000000"/>
                </a:solidFill>
                <a:latin typeface="Arimo Bold"/>
              </a:rPr>
              <a:t>Mejora en la calidad del servicio: </a:t>
            </a:r>
            <a:r>
              <a:rPr lang="en-US" sz="2199">
                <a:solidFill>
                  <a:srgbClr val="000000"/>
                </a:solidFill>
                <a:latin typeface="Arimo"/>
              </a:rPr>
              <a:t> Se minimizan los errores y se garantiza una mejor experiencia para los huéspedes</a:t>
            </a:r>
          </a:p>
          <a:p>
            <a:pPr marL="474979" indent="-237490" lvl="1">
              <a:lnSpc>
                <a:spcPts val="3079"/>
              </a:lnSpc>
              <a:buFont typeface="Arial"/>
              <a:buChar char="•"/>
            </a:pPr>
            <a:r>
              <a:rPr lang="en-US" sz="2199">
                <a:solidFill>
                  <a:srgbClr val="000000"/>
                </a:solidFill>
                <a:latin typeface="Arimo Bold"/>
              </a:rPr>
              <a:t>Modernización de procesos: </a:t>
            </a:r>
            <a:r>
              <a:rPr lang="en-US" sz="2199">
                <a:solidFill>
                  <a:srgbClr val="000000"/>
                </a:solidFill>
                <a:latin typeface="Arimo"/>
              </a:rPr>
              <a:t>Parte crucial de esta modernización y permitirá al hotel adaptarse a las demandas cambiantes del mercado.</a:t>
            </a:r>
          </a:p>
          <a:p>
            <a:pPr marL="474979" indent="-237490" lvl="1">
              <a:lnSpc>
                <a:spcPts val="3079"/>
              </a:lnSpc>
              <a:buFont typeface="Arial"/>
              <a:buChar char="•"/>
            </a:pPr>
            <a:r>
              <a:rPr lang="en-US" sz="2199">
                <a:solidFill>
                  <a:srgbClr val="000000"/>
                </a:solidFill>
                <a:latin typeface="Arimo Bold"/>
              </a:rPr>
              <a:t>Capacitación del personal:</a:t>
            </a:r>
            <a:r>
              <a:rPr lang="en-US" sz="2199">
                <a:solidFill>
                  <a:srgbClr val="000000"/>
                </a:solidFill>
                <a:latin typeface="Arimo"/>
              </a:rPr>
              <a:t> Esto contribuirá a su desarrollo profesional y a la adquisición de nuevas habilidades</a:t>
            </a:r>
          </a:p>
          <a:p>
            <a:pPr marL="474979" indent="-237490" lvl="1">
              <a:lnSpc>
                <a:spcPts val="3079"/>
              </a:lnSpc>
              <a:buFont typeface="Arial"/>
              <a:buChar char="•"/>
            </a:pPr>
            <a:r>
              <a:rPr lang="en-US" sz="2199">
                <a:solidFill>
                  <a:srgbClr val="000000"/>
                </a:solidFill>
                <a:latin typeface="Arimo Bold"/>
              </a:rPr>
              <a:t>Mayor competitividad: </a:t>
            </a:r>
            <a:r>
              <a:rPr lang="en-US" sz="2199">
                <a:solidFill>
                  <a:srgbClr val="000000"/>
                </a:solidFill>
                <a:latin typeface="Arimo"/>
              </a:rPr>
              <a:t>La implementación de este sistema de gestión de reservas es esencial para alcanzar este objetivo al mejorar la eficiencia, la calidad del servicio y la modernización de la empresa.</a:t>
            </a:r>
          </a:p>
          <a:p>
            <a:pPr>
              <a:lnSpc>
                <a:spcPts val="3079"/>
              </a:lnSpc>
              <a:spcBef>
                <a:spcPct val="0"/>
              </a:spcBef>
            </a:pPr>
          </a:p>
        </p:txBody>
      </p:sp>
      <p:sp>
        <p:nvSpPr>
          <p:cNvPr name="TextBox 15" id="15"/>
          <p:cNvSpPr txBox="true"/>
          <p:nvPr/>
        </p:nvSpPr>
        <p:spPr>
          <a:xfrm rot="0">
            <a:off x="8379803" y="1607054"/>
            <a:ext cx="9251677" cy="1285875"/>
          </a:xfrm>
          <a:prstGeom prst="rect">
            <a:avLst/>
          </a:prstGeom>
        </p:spPr>
        <p:txBody>
          <a:bodyPr anchor="t" rtlCol="false" tIns="0" lIns="0" bIns="0" rIns="0">
            <a:spAutoFit/>
          </a:bodyPr>
          <a:lstStyle/>
          <a:p>
            <a:pPr algn="r">
              <a:lnSpc>
                <a:spcPts val="10199"/>
              </a:lnSpc>
            </a:pPr>
            <a:r>
              <a:rPr lang="en-US" sz="8499">
                <a:solidFill>
                  <a:srgbClr val="000000"/>
                </a:solidFill>
                <a:latin typeface="League Spartan Bold"/>
              </a:rPr>
              <a:t>JUSTIFICACIÓN</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195121" y="1381158"/>
            <a:ext cx="15765009" cy="9879405"/>
          </a:xfrm>
          <a:custGeom>
            <a:avLst/>
            <a:gdLst/>
            <a:ahLst/>
            <a:cxnLst/>
            <a:rect r="r" b="b" t="t" l="l"/>
            <a:pathLst>
              <a:path h="9879405" w="15765009">
                <a:moveTo>
                  <a:pt x="0" y="0"/>
                </a:moveTo>
                <a:lnTo>
                  <a:pt x="15765008" y="0"/>
                </a:lnTo>
                <a:lnTo>
                  <a:pt x="15765008" y="9879405"/>
                </a:lnTo>
                <a:lnTo>
                  <a:pt x="0" y="9879405"/>
                </a:lnTo>
                <a:lnTo>
                  <a:pt x="0" y="0"/>
                </a:lnTo>
                <a:close/>
              </a:path>
            </a:pathLst>
          </a:custGeom>
          <a:blipFill>
            <a:blip r:embed="rId2"/>
            <a:stretch>
              <a:fillRect l="0" t="0" r="0" b="0"/>
            </a:stretch>
          </a:blipFill>
        </p:spPr>
      </p:sp>
      <p:grpSp>
        <p:nvGrpSpPr>
          <p:cNvPr name="Group 3" id="3"/>
          <p:cNvGrpSpPr/>
          <p:nvPr/>
        </p:nvGrpSpPr>
        <p:grpSpPr>
          <a:xfrm rot="-5400000">
            <a:off x="17349241" y="8673612"/>
            <a:ext cx="753280" cy="794315"/>
            <a:chOff x="0" y="0"/>
            <a:chExt cx="770809" cy="812800"/>
          </a:xfrm>
        </p:grpSpPr>
        <p:sp>
          <p:nvSpPr>
            <p:cNvPr name="Freeform 4" id="4"/>
            <p:cNvSpPr/>
            <p:nvPr/>
          </p:nvSpPr>
          <p:spPr>
            <a:xfrm flipH="false" flipV="false" rot="0">
              <a:off x="0" y="0"/>
              <a:ext cx="770809" cy="812800"/>
            </a:xfrm>
            <a:custGeom>
              <a:avLst/>
              <a:gdLst/>
              <a:ahLst/>
              <a:cxnLst/>
              <a:rect r="r" b="b" t="t" l="l"/>
              <a:pathLst>
                <a:path h="812800" w="770809">
                  <a:moveTo>
                    <a:pt x="385405" y="0"/>
                  </a:moveTo>
                  <a:lnTo>
                    <a:pt x="770809" y="203200"/>
                  </a:lnTo>
                  <a:lnTo>
                    <a:pt x="770809" y="609600"/>
                  </a:lnTo>
                  <a:lnTo>
                    <a:pt x="385405" y="812800"/>
                  </a:lnTo>
                  <a:lnTo>
                    <a:pt x="0" y="609600"/>
                  </a:lnTo>
                  <a:lnTo>
                    <a:pt x="0" y="203200"/>
                  </a:lnTo>
                  <a:lnTo>
                    <a:pt x="385405" y="0"/>
                  </a:lnTo>
                  <a:close/>
                </a:path>
              </a:pathLst>
            </a:custGeom>
            <a:solidFill>
              <a:srgbClr val="000000"/>
            </a:solidFill>
          </p:spPr>
        </p:sp>
        <p:sp>
          <p:nvSpPr>
            <p:cNvPr name="TextBox 5" id="5"/>
            <p:cNvSpPr txBox="true"/>
            <p:nvPr/>
          </p:nvSpPr>
          <p:spPr>
            <a:xfrm>
              <a:off x="0" y="101600"/>
              <a:ext cx="770809" cy="571500"/>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5400000">
            <a:off x="12368631" y="2243383"/>
            <a:ext cx="698845" cy="736915"/>
            <a:chOff x="0" y="0"/>
            <a:chExt cx="770809" cy="812800"/>
          </a:xfrm>
        </p:grpSpPr>
        <p:sp>
          <p:nvSpPr>
            <p:cNvPr name="Freeform 7" id="7"/>
            <p:cNvSpPr/>
            <p:nvPr/>
          </p:nvSpPr>
          <p:spPr>
            <a:xfrm flipH="false" flipV="false" rot="0">
              <a:off x="0" y="0"/>
              <a:ext cx="770809" cy="812800"/>
            </a:xfrm>
            <a:custGeom>
              <a:avLst/>
              <a:gdLst/>
              <a:ahLst/>
              <a:cxnLst/>
              <a:rect r="r" b="b" t="t" l="l"/>
              <a:pathLst>
                <a:path h="812800" w="770809">
                  <a:moveTo>
                    <a:pt x="385405" y="0"/>
                  </a:moveTo>
                  <a:lnTo>
                    <a:pt x="770809" y="203200"/>
                  </a:lnTo>
                  <a:lnTo>
                    <a:pt x="770809" y="609600"/>
                  </a:lnTo>
                  <a:lnTo>
                    <a:pt x="385405" y="812800"/>
                  </a:lnTo>
                  <a:lnTo>
                    <a:pt x="0" y="609600"/>
                  </a:lnTo>
                  <a:lnTo>
                    <a:pt x="0" y="203200"/>
                  </a:lnTo>
                  <a:lnTo>
                    <a:pt x="385405" y="0"/>
                  </a:lnTo>
                  <a:close/>
                </a:path>
              </a:pathLst>
            </a:custGeom>
            <a:solidFill>
              <a:srgbClr val="000000"/>
            </a:solidFill>
          </p:spPr>
        </p:sp>
        <p:sp>
          <p:nvSpPr>
            <p:cNvPr name="TextBox 8" id="8"/>
            <p:cNvSpPr txBox="true"/>
            <p:nvPr/>
          </p:nvSpPr>
          <p:spPr>
            <a:xfrm>
              <a:off x="0" y="101600"/>
              <a:ext cx="770809" cy="571500"/>
            </a:xfrm>
            <a:prstGeom prst="rect">
              <a:avLst/>
            </a:prstGeom>
          </p:spPr>
          <p:txBody>
            <a:bodyPr anchor="ctr" rtlCol="false" tIns="50800" lIns="50800" bIns="50800" rIns="50800"/>
            <a:lstStyle/>
            <a:p>
              <a:pPr algn="ctr">
                <a:lnSpc>
                  <a:spcPts val="2659"/>
                </a:lnSpc>
                <a:spcBef>
                  <a:spcPct val="0"/>
                </a:spcBef>
              </a:pPr>
            </a:p>
          </p:txBody>
        </p:sp>
      </p:grpSp>
      <p:grpSp>
        <p:nvGrpSpPr>
          <p:cNvPr name="Group 9" id="9"/>
          <p:cNvGrpSpPr/>
          <p:nvPr/>
        </p:nvGrpSpPr>
        <p:grpSpPr>
          <a:xfrm rot="-5400000">
            <a:off x="370659" y="8480754"/>
            <a:ext cx="2441713" cy="2815635"/>
            <a:chOff x="0" y="0"/>
            <a:chExt cx="744130" cy="858085"/>
          </a:xfrm>
        </p:grpSpPr>
        <p:sp>
          <p:nvSpPr>
            <p:cNvPr name="Freeform 10" id="10"/>
            <p:cNvSpPr/>
            <p:nvPr/>
          </p:nvSpPr>
          <p:spPr>
            <a:xfrm flipH="false" flipV="false" rot="0">
              <a:off x="0" y="0"/>
              <a:ext cx="744130" cy="858085"/>
            </a:xfrm>
            <a:custGeom>
              <a:avLst/>
              <a:gdLst/>
              <a:ahLst/>
              <a:cxnLst/>
              <a:rect r="r" b="b" t="t" l="l"/>
              <a:pathLst>
                <a:path h="858085" w="744130">
                  <a:moveTo>
                    <a:pt x="372065" y="0"/>
                  </a:moveTo>
                  <a:lnTo>
                    <a:pt x="744130" y="203200"/>
                  </a:lnTo>
                  <a:lnTo>
                    <a:pt x="744130" y="654885"/>
                  </a:lnTo>
                  <a:lnTo>
                    <a:pt x="372065" y="858085"/>
                  </a:lnTo>
                  <a:lnTo>
                    <a:pt x="0" y="654885"/>
                  </a:lnTo>
                  <a:lnTo>
                    <a:pt x="0" y="203200"/>
                  </a:lnTo>
                  <a:lnTo>
                    <a:pt x="372065" y="0"/>
                  </a:lnTo>
                  <a:close/>
                </a:path>
              </a:pathLst>
            </a:custGeom>
            <a:solidFill>
              <a:srgbClr val="CD0505"/>
            </a:solidFill>
          </p:spPr>
        </p:sp>
        <p:sp>
          <p:nvSpPr>
            <p:cNvPr name="TextBox 11" id="11"/>
            <p:cNvSpPr txBox="true"/>
            <p:nvPr/>
          </p:nvSpPr>
          <p:spPr>
            <a:xfrm>
              <a:off x="0" y="101600"/>
              <a:ext cx="744130" cy="616785"/>
            </a:xfrm>
            <a:prstGeom prst="rect">
              <a:avLst/>
            </a:prstGeom>
          </p:spPr>
          <p:txBody>
            <a:bodyPr anchor="ctr" rtlCol="false" tIns="50800" lIns="50800" bIns="50800" rIns="50800"/>
            <a:lstStyle/>
            <a:p>
              <a:pPr algn="ctr">
                <a:lnSpc>
                  <a:spcPts val="2659"/>
                </a:lnSpc>
                <a:spcBef>
                  <a:spcPct val="0"/>
                </a:spcBef>
              </a:pPr>
            </a:p>
          </p:txBody>
        </p:sp>
      </p:grpSp>
      <p:grpSp>
        <p:nvGrpSpPr>
          <p:cNvPr name="Group 12" id="12"/>
          <p:cNvGrpSpPr/>
          <p:nvPr/>
        </p:nvGrpSpPr>
        <p:grpSpPr>
          <a:xfrm rot="-5400000">
            <a:off x="-1058169" y="5796690"/>
            <a:ext cx="2483735" cy="2815635"/>
            <a:chOff x="0" y="0"/>
            <a:chExt cx="756936" cy="858085"/>
          </a:xfrm>
        </p:grpSpPr>
        <p:sp>
          <p:nvSpPr>
            <p:cNvPr name="Freeform 13" id="13"/>
            <p:cNvSpPr/>
            <p:nvPr/>
          </p:nvSpPr>
          <p:spPr>
            <a:xfrm flipH="false" flipV="false" rot="0">
              <a:off x="0" y="0"/>
              <a:ext cx="756936" cy="858085"/>
            </a:xfrm>
            <a:custGeom>
              <a:avLst/>
              <a:gdLst/>
              <a:ahLst/>
              <a:cxnLst/>
              <a:rect r="r" b="b" t="t" l="l"/>
              <a:pathLst>
                <a:path h="858085" w="756936">
                  <a:moveTo>
                    <a:pt x="378468" y="0"/>
                  </a:moveTo>
                  <a:lnTo>
                    <a:pt x="756936" y="203200"/>
                  </a:lnTo>
                  <a:lnTo>
                    <a:pt x="756936" y="654885"/>
                  </a:lnTo>
                  <a:lnTo>
                    <a:pt x="378468" y="858085"/>
                  </a:lnTo>
                  <a:lnTo>
                    <a:pt x="0" y="654885"/>
                  </a:lnTo>
                  <a:lnTo>
                    <a:pt x="0" y="203200"/>
                  </a:lnTo>
                  <a:lnTo>
                    <a:pt x="378468" y="0"/>
                  </a:lnTo>
                  <a:close/>
                </a:path>
              </a:pathLst>
            </a:custGeom>
            <a:solidFill>
              <a:srgbClr val="000000">
                <a:alpha val="0"/>
              </a:srgbClr>
            </a:solidFill>
            <a:ln w="95250" cap="sq">
              <a:solidFill>
                <a:srgbClr val="CD0505"/>
              </a:solidFill>
              <a:prstDash val="solid"/>
              <a:miter/>
            </a:ln>
          </p:spPr>
        </p:sp>
        <p:sp>
          <p:nvSpPr>
            <p:cNvPr name="TextBox 14" id="14"/>
            <p:cNvSpPr txBox="true"/>
            <p:nvPr/>
          </p:nvSpPr>
          <p:spPr>
            <a:xfrm>
              <a:off x="0" y="101600"/>
              <a:ext cx="756936" cy="616785"/>
            </a:xfrm>
            <a:prstGeom prst="rect">
              <a:avLst/>
            </a:prstGeom>
          </p:spPr>
          <p:txBody>
            <a:bodyPr anchor="ctr" rtlCol="false" tIns="50800" lIns="50800" bIns="50800" rIns="50800"/>
            <a:lstStyle/>
            <a:p>
              <a:pPr algn="ctr">
                <a:lnSpc>
                  <a:spcPts val="2659"/>
                </a:lnSpc>
                <a:spcBef>
                  <a:spcPct val="0"/>
                </a:spcBef>
              </a:pPr>
            </a:p>
          </p:txBody>
        </p:sp>
      </p:grpSp>
      <p:grpSp>
        <p:nvGrpSpPr>
          <p:cNvPr name="Group 15" id="15"/>
          <p:cNvGrpSpPr/>
          <p:nvPr/>
        </p:nvGrpSpPr>
        <p:grpSpPr>
          <a:xfrm rot="-5400000">
            <a:off x="1242093" y="7827032"/>
            <a:ext cx="698845" cy="736915"/>
            <a:chOff x="0" y="0"/>
            <a:chExt cx="770809" cy="812800"/>
          </a:xfrm>
        </p:grpSpPr>
        <p:sp>
          <p:nvSpPr>
            <p:cNvPr name="Freeform 16" id="16"/>
            <p:cNvSpPr/>
            <p:nvPr/>
          </p:nvSpPr>
          <p:spPr>
            <a:xfrm flipH="false" flipV="false" rot="0">
              <a:off x="0" y="0"/>
              <a:ext cx="770809" cy="812800"/>
            </a:xfrm>
            <a:custGeom>
              <a:avLst/>
              <a:gdLst/>
              <a:ahLst/>
              <a:cxnLst/>
              <a:rect r="r" b="b" t="t" l="l"/>
              <a:pathLst>
                <a:path h="812800" w="770809">
                  <a:moveTo>
                    <a:pt x="385405" y="0"/>
                  </a:moveTo>
                  <a:lnTo>
                    <a:pt x="770809" y="203200"/>
                  </a:lnTo>
                  <a:lnTo>
                    <a:pt x="770809" y="609600"/>
                  </a:lnTo>
                  <a:lnTo>
                    <a:pt x="385405" y="812800"/>
                  </a:lnTo>
                  <a:lnTo>
                    <a:pt x="0" y="609600"/>
                  </a:lnTo>
                  <a:lnTo>
                    <a:pt x="0" y="203200"/>
                  </a:lnTo>
                  <a:lnTo>
                    <a:pt x="385405" y="0"/>
                  </a:lnTo>
                  <a:close/>
                </a:path>
              </a:pathLst>
            </a:custGeom>
            <a:solidFill>
              <a:srgbClr val="000000"/>
            </a:solidFill>
          </p:spPr>
        </p:sp>
        <p:sp>
          <p:nvSpPr>
            <p:cNvPr name="TextBox 17" id="17"/>
            <p:cNvSpPr txBox="true"/>
            <p:nvPr/>
          </p:nvSpPr>
          <p:spPr>
            <a:xfrm>
              <a:off x="0" y="101600"/>
              <a:ext cx="770809" cy="571500"/>
            </a:xfrm>
            <a:prstGeom prst="rect">
              <a:avLst/>
            </a:prstGeom>
          </p:spPr>
          <p:txBody>
            <a:bodyPr anchor="ctr" rtlCol="false" tIns="50800" lIns="50800" bIns="50800" rIns="50800"/>
            <a:lstStyle/>
            <a:p>
              <a:pPr algn="ctr">
                <a:lnSpc>
                  <a:spcPts val="2659"/>
                </a:lnSpc>
                <a:spcBef>
                  <a:spcPct val="0"/>
                </a:spcBef>
              </a:pPr>
            </a:p>
          </p:txBody>
        </p:sp>
      </p:grpSp>
      <p:sp>
        <p:nvSpPr>
          <p:cNvPr name="TextBox 18" id="18"/>
          <p:cNvSpPr txBox="true"/>
          <p:nvPr/>
        </p:nvSpPr>
        <p:spPr>
          <a:xfrm rot="0">
            <a:off x="1028700" y="679483"/>
            <a:ext cx="8507318" cy="701675"/>
          </a:xfrm>
          <a:prstGeom prst="rect">
            <a:avLst/>
          </a:prstGeom>
        </p:spPr>
        <p:txBody>
          <a:bodyPr anchor="t" rtlCol="false" tIns="0" lIns="0" bIns="0" rIns="0">
            <a:spAutoFit/>
          </a:bodyPr>
          <a:lstStyle/>
          <a:p>
            <a:pPr>
              <a:lnSpc>
                <a:spcPts val="2799"/>
              </a:lnSpc>
            </a:pPr>
            <a:r>
              <a:rPr lang="en-US" sz="1999" spc="1311">
                <a:solidFill>
                  <a:srgbClr val="737373"/>
                </a:solidFill>
                <a:latin typeface="Roboto"/>
              </a:rPr>
              <a:t>AVANCE DEL PROYECTO FINAL</a:t>
            </a:r>
          </a:p>
          <a:p>
            <a:pPr>
              <a:lnSpc>
                <a:spcPts val="2799"/>
              </a:lnSpc>
              <a:spcBef>
                <a:spcPct val="0"/>
              </a:spcBef>
            </a:pPr>
          </a:p>
        </p:txBody>
      </p:sp>
      <p:sp>
        <p:nvSpPr>
          <p:cNvPr name="TextBox 19" id="19"/>
          <p:cNvSpPr txBox="true"/>
          <p:nvPr/>
        </p:nvSpPr>
        <p:spPr>
          <a:xfrm rot="0">
            <a:off x="513952" y="1348678"/>
            <a:ext cx="12966252" cy="913741"/>
          </a:xfrm>
          <a:prstGeom prst="rect">
            <a:avLst/>
          </a:prstGeom>
        </p:spPr>
        <p:txBody>
          <a:bodyPr anchor="t" rtlCol="false" tIns="0" lIns="0" bIns="0" rIns="0">
            <a:spAutoFit/>
          </a:bodyPr>
          <a:lstStyle/>
          <a:p>
            <a:pPr>
              <a:lnSpc>
                <a:spcPts val="7248"/>
              </a:lnSpc>
            </a:pPr>
            <a:r>
              <a:rPr lang="en-US" sz="6040">
                <a:solidFill>
                  <a:srgbClr val="000000"/>
                </a:solidFill>
                <a:latin typeface="League Spartan Bold"/>
              </a:rPr>
              <a:t>DIAGRAMAS DE CLASE UML</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5400000">
            <a:off x="16739678" y="-713233"/>
            <a:ext cx="2312889" cy="2596485"/>
            <a:chOff x="0" y="0"/>
            <a:chExt cx="765266" cy="859100"/>
          </a:xfrm>
        </p:grpSpPr>
        <p:sp>
          <p:nvSpPr>
            <p:cNvPr name="Freeform 3" id="3"/>
            <p:cNvSpPr/>
            <p:nvPr/>
          </p:nvSpPr>
          <p:spPr>
            <a:xfrm flipH="false" flipV="false" rot="0">
              <a:off x="0" y="0"/>
              <a:ext cx="765266" cy="859099"/>
            </a:xfrm>
            <a:custGeom>
              <a:avLst/>
              <a:gdLst/>
              <a:ahLst/>
              <a:cxnLst/>
              <a:rect r="r" b="b" t="t" l="l"/>
              <a:pathLst>
                <a:path h="859099" w="765266">
                  <a:moveTo>
                    <a:pt x="382633" y="0"/>
                  </a:moveTo>
                  <a:lnTo>
                    <a:pt x="765266" y="203200"/>
                  </a:lnTo>
                  <a:lnTo>
                    <a:pt x="765266" y="655900"/>
                  </a:lnTo>
                  <a:lnTo>
                    <a:pt x="382633" y="859099"/>
                  </a:lnTo>
                  <a:lnTo>
                    <a:pt x="0" y="655900"/>
                  </a:lnTo>
                  <a:lnTo>
                    <a:pt x="0" y="203200"/>
                  </a:lnTo>
                  <a:lnTo>
                    <a:pt x="382633" y="0"/>
                  </a:lnTo>
                  <a:close/>
                </a:path>
              </a:pathLst>
            </a:custGeom>
            <a:solidFill>
              <a:srgbClr val="000000">
                <a:alpha val="0"/>
              </a:srgbClr>
            </a:solidFill>
            <a:ln w="95250" cap="sq">
              <a:solidFill>
                <a:srgbClr val="CD0505"/>
              </a:solidFill>
              <a:prstDash val="solid"/>
              <a:miter/>
            </a:ln>
          </p:spPr>
        </p:sp>
        <p:sp>
          <p:nvSpPr>
            <p:cNvPr name="TextBox 4" id="4"/>
            <p:cNvSpPr txBox="true"/>
            <p:nvPr/>
          </p:nvSpPr>
          <p:spPr>
            <a:xfrm>
              <a:off x="0" y="101600"/>
              <a:ext cx="765266" cy="61780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5400000">
            <a:off x="-447633" y="8209077"/>
            <a:ext cx="2421658" cy="2553580"/>
            <a:chOff x="0" y="0"/>
            <a:chExt cx="770809" cy="812800"/>
          </a:xfrm>
        </p:grpSpPr>
        <p:sp>
          <p:nvSpPr>
            <p:cNvPr name="Freeform 6" id="6"/>
            <p:cNvSpPr/>
            <p:nvPr/>
          </p:nvSpPr>
          <p:spPr>
            <a:xfrm flipH="false" flipV="false" rot="0">
              <a:off x="0" y="0"/>
              <a:ext cx="770809" cy="812800"/>
            </a:xfrm>
            <a:custGeom>
              <a:avLst/>
              <a:gdLst/>
              <a:ahLst/>
              <a:cxnLst/>
              <a:rect r="r" b="b" t="t" l="l"/>
              <a:pathLst>
                <a:path h="812800" w="770809">
                  <a:moveTo>
                    <a:pt x="385405" y="0"/>
                  </a:moveTo>
                  <a:lnTo>
                    <a:pt x="770809" y="203200"/>
                  </a:lnTo>
                  <a:lnTo>
                    <a:pt x="770809" y="609600"/>
                  </a:lnTo>
                  <a:lnTo>
                    <a:pt x="385405" y="812800"/>
                  </a:lnTo>
                  <a:lnTo>
                    <a:pt x="0" y="609600"/>
                  </a:lnTo>
                  <a:lnTo>
                    <a:pt x="0" y="203200"/>
                  </a:lnTo>
                  <a:lnTo>
                    <a:pt x="385405" y="0"/>
                  </a:lnTo>
                  <a:close/>
                </a:path>
              </a:pathLst>
            </a:custGeom>
            <a:solidFill>
              <a:srgbClr val="CD0505"/>
            </a:solidFill>
          </p:spPr>
        </p:sp>
        <p:sp>
          <p:nvSpPr>
            <p:cNvPr name="TextBox 7" id="7"/>
            <p:cNvSpPr txBox="true"/>
            <p:nvPr/>
          </p:nvSpPr>
          <p:spPr>
            <a:xfrm>
              <a:off x="0" y="101600"/>
              <a:ext cx="770809" cy="571500"/>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5400000">
            <a:off x="623470" y="-612498"/>
            <a:ext cx="1283883" cy="1493973"/>
            <a:chOff x="0" y="0"/>
            <a:chExt cx="698500" cy="812800"/>
          </a:xfrm>
        </p:grpSpPr>
        <p:sp>
          <p:nvSpPr>
            <p:cNvPr name="Freeform 9" id="9"/>
            <p:cNvSpPr/>
            <p:nvPr/>
          </p:nvSpPr>
          <p:spPr>
            <a:xfrm flipH="false" flipV="false" rot="0">
              <a:off x="0" y="0"/>
              <a:ext cx="698500" cy="812800"/>
            </a:xfrm>
            <a:custGeom>
              <a:avLst/>
              <a:gdLst/>
              <a:ahLst/>
              <a:cxnLst/>
              <a:rect r="r" b="b" t="t" l="l"/>
              <a:pathLst>
                <a:path h="812800" w="698500">
                  <a:moveTo>
                    <a:pt x="349250" y="0"/>
                  </a:moveTo>
                  <a:lnTo>
                    <a:pt x="698500" y="203200"/>
                  </a:lnTo>
                  <a:lnTo>
                    <a:pt x="698500" y="609600"/>
                  </a:lnTo>
                  <a:lnTo>
                    <a:pt x="349250" y="812800"/>
                  </a:lnTo>
                  <a:lnTo>
                    <a:pt x="0" y="609600"/>
                  </a:lnTo>
                  <a:lnTo>
                    <a:pt x="0" y="203200"/>
                  </a:lnTo>
                  <a:lnTo>
                    <a:pt x="349250" y="0"/>
                  </a:lnTo>
                  <a:close/>
                </a:path>
              </a:pathLst>
            </a:custGeom>
            <a:solidFill>
              <a:srgbClr val="000000">
                <a:alpha val="0"/>
              </a:srgbClr>
            </a:solidFill>
            <a:ln w="95250" cap="sq">
              <a:solidFill>
                <a:srgbClr val="CD0505"/>
              </a:solidFill>
              <a:prstDash val="solid"/>
              <a:miter/>
            </a:ln>
          </p:spPr>
        </p:sp>
        <p:sp>
          <p:nvSpPr>
            <p:cNvPr name="TextBox 10" id="10"/>
            <p:cNvSpPr txBox="true"/>
            <p:nvPr/>
          </p:nvSpPr>
          <p:spPr>
            <a:xfrm>
              <a:off x="0" y="101600"/>
              <a:ext cx="698500" cy="571500"/>
            </a:xfrm>
            <a:prstGeom prst="rect">
              <a:avLst/>
            </a:prstGeom>
          </p:spPr>
          <p:txBody>
            <a:bodyPr anchor="ctr" rtlCol="false" tIns="50800" lIns="50800" bIns="50800" rIns="50800"/>
            <a:lstStyle/>
            <a:p>
              <a:pPr algn="ctr">
                <a:lnSpc>
                  <a:spcPts val="2659"/>
                </a:lnSpc>
                <a:spcBef>
                  <a:spcPct val="0"/>
                </a:spcBef>
              </a:pPr>
            </a:p>
          </p:txBody>
        </p:sp>
      </p:grpSp>
      <p:grpSp>
        <p:nvGrpSpPr>
          <p:cNvPr name="Group 11" id="11"/>
          <p:cNvGrpSpPr>
            <a:grpSpLocks noChangeAspect="true"/>
          </p:cNvGrpSpPr>
          <p:nvPr/>
        </p:nvGrpSpPr>
        <p:grpSpPr>
          <a:xfrm rot="0">
            <a:off x="-1691883" y="352962"/>
            <a:ext cx="2957295" cy="2560884"/>
            <a:chOff x="0" y="0"/>
            <a:chExt cx="4282440" cy="3708400"/>
          </a:xfrm>
        </p:grpSpPr>
        <p:sp>
          <p:nvSpPr>
            <p:cNvPr name="Freeform 12" id="12"/>
            <p:cNvSpPr/>
            <p:nvPr/>
          </p:nvSpPr>
          <p:spPr>
            <a:xfrm flipH="false" flipV="false" rot="0">
              <a:off x="0" y="0"/>
              <a:ext cx="4282440" cy="3708400"/>
            </a:xfrm>
            <a:custGeom>
              <a:avLst/>
              <a:gdLst/>
              <a:ahLst/>
              <a:cxnLst/>
              <a:rect r="r" b="b" t="t" l="l"/>
              <a:pathLst>
                <a:path h="3708400" w="4282440">
                  <a:moveTo>
                    <a:pt x="3211830" y="0"/>
                  </a:moveTo>
                  <a:lnTo>
                    <a:pt x="1070610" y="0"/>
                  </a:lnTo>
                  <a:lnTo>
                    <a:pt x="0" y="1854200"/>
                  </a:lnTo>
                  <a:lnTo>
                    <a:pt x="1070610" y="3708400"/>
                  </a:lnTo>
                  <a:lnTo>
                    <a:pt x="3211830" y="3708400"/>
                  </a:lnTo>
                  <a:lnTo>
                    <a:pt x="4282440" y="1854200"/>
                  </a:lnTo>
                  <a:close/>
                </a:path>
              </a:pathLst>
            </a:custGeom>
            <a:blipFill>
              <a:blip r:embed="rId2"/>
              <a:stretch>
                <a:fillRect l="-148984" t="0" r="-53953" b="-133220"/>
              </a:stretch>
            </a:blipFill>
          </p:spPr>
        </p:sp>
      </p:grpSp>
      <p:grpSp>
        <p:nvGrpSpPr>
          <p:cNvPr name="Group 13" id="13"/>
          <p:cNvGrpSpPr/>
          <p:nvPr/>
        </p:nvGrpSpPr>
        <p:grpSpPr>
          <a:xfrm rot="-5400000">
            <a:off x="-194008" y="-526681"/>
            <a:ext cx="705924" cy="744380"/>
            <a:chOff x="0" y="0"/>
            <a:chExt cx="770809" cy="812800"/>
          </a:xfrm>
        </p:grpSpPr>
        <p:sp>
          <p:nvSpPr>
            <p:cNvPr name="Freeform 14" id="14"/>
            <p:cNvSpPr/>
            <p:nvPr/>
          </p:nvSpPr>
          <p:spPr>
            <a:xfrm flipH="false" flipV="false" rot="0">
              <a:off x="0" y="0"/>
              <a:ext cx="770809" cy="812800"/>
            </a:xfrm>
            <a:custGeom>
              <a:avLst/>
              <a:gdLst/>
              <a:ahLst/>
              <a:cxnLst/>
              <a:rect r="r" b="b" t="t" l="l"/>
              <a:pathLst>
                <a:path h="812800" w="770809">
                  <a:moveTo>
                    <a:pt x="385405" y="0"/>
                  </a:moveTo>
                  <a:lnTo>
                    <a:pt x="770809" y="203200"/>
                  </a:lnTo>
                  <a:lnTo>
                    <a:pt x="770809" y="609600"/>
                  </a:lnTo>
                  <a:lnTo>
                    <a:pt x="385405" y="812800"/>
                  </a:lnTo>
                  <a:lnTo>
                    <a:pt x="0" y="609600"/>
                  </a:lnTo>
                  <a:lnTo>
                    <a:pt x="0" y="203200"/>
                  </a:lnTo>
                  <a:lnTo>
                    <a:pt x="385405" y="0"/>
                  </a:lnTo>
                  <a:close/>
                </a:path>
              </a:pathLst>
            </a:custGeom>
            <a:solidFill>
              <a:srgbClr val="CD0505"/>
            </a:solidFill>
          </p:spPr>
        </p:sp>
        <p:sp>
          <p:nvSpPr>
            <p:cNvPr name="TextBox 15" id="15"/>
            <p:cNvSpPr txBox="true"/>
            <p:nvPr/>
          </p:nvSpPr>
          <p:spPr>
            <a:xfrm>
              <a:off x="0" y="101600"/>
              <a:ext cx="770809" cy="571500"/>
            </a:xfrm>
            <a:prstGeom prst="rect">
              <a:avLst/>
            </a:prstGeom>
          </p:spPr>
          <p:txBody>
            <a:bodyPr anchor="ctr" rtlCol="false" tIns="50800" lIns="50800" bIns="50800" rIns="50800"/>
            <a:lstStyle/>
            <a:p>
              <a:pPr algn="ctr">
                <a:lnSpc>
                  <a:spcPts val="2659"/>
                </a:lnSpc>
                <a:spcBef>
                  <a:spcPct val="0"/>
                </a:spcBef>
              </a:pPr>
            </a:p>
          </p:txBody>
        </p:sp>
      </p:grpSp>
      <p:sp>
        <p:nvSpPr>
          <p:cNvPr name="Freeform 16" id="16"/>
          <p:cNvSpPr/>
          <p:nvPr/>
        </p:nvSpPr>
        <p:spPr>
          <a:xfrm flipH="false" flipV="false" rot="5400000">
            <a:off x="4523735" y="5965722"/>
            <a:ext cx="3408450" cy="1210181"/>
          </a:xfrm>
          <a:custGeom>
            <a:avLst/>
            <a:gdLst/>
            <a:ahLst/>
            <a:cxnLst/>
            <a:rect r="r" b="b" t="t" l="l"/>
            <a:pathLst>
              <a:path h="1210181" w="3408450">
                <a:moveTo>
                  <a:pt x="0" y="0"/>
                </a:moveTo>
                <a:lnTo>
                  <a:pt x="3408450" y="0"/>
                </a:lnTo>
                <a:lnTo>
                  <a:pt x="3408450" y="1210181"/>
                </a:lnTo>
                <a:lnTo>
                  <a:pt x="0" y="121018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17" id="17"/>
          <p:cNvGrpSpPr/>
          <p:nvPr/>
        </p:nvGrpSpPr>
        <p:grpSpPr>
          <a:xfrm rot="-5400000">
            <a:off x="15139336" y="4015946"/>
            <a:ext cx="606630" cy="639677"/>
            <a:chOff x="0" y="0"/>
            <a:chExt cx="770809" cy="812800"/>
          </a:xfrm>
        </p:grpSpPr>
        <p:sp>
          <p:nvSpPr>
            <p:cNvPr name="Freeform 18" id="18"/>
            <p:cNvSpPr/>
            <p:nvPr/>
          </p:nvSpPr>
          <p:spPr>
            <a:xfrm flipH="false" flipV="false" rot="0">
              <a:off x="0" y="0"/>
              <a:ext cx="770809" cy="812800"/>
            </a:xfrm>
            <a:custGeom>
              <a:avLst/>
              <a:gdLst/>
              <a:ahLst/>
              <a:cxnLst/>
              <a:rect r="r" b="b" t="t" l="l"/>
              <a:pathLst>
                <a:path h="812800" w="770809">
                  <a:moveTo>
                    <a:pt x="385405" y="0"/>
                  </a:moveTo>
                  <a:lnTo>
                    <a:pt x="770809" y="203200"/>
                  </a:lnTo>
                  <a:lnTo>
                    <a:pt x="770809" y="609600"/>
                  </a:lnTo>
                  <a:lnTo>
                    <a:pt x="385405" y="812800"/>
                  </a:lnTo>
                  <a:lnTo>
                    <a:pt x="0" y="609600"/>
                  </a:lnTo>
                  <a:lnTo>
                    <a:pt x="0" y="203200"/>
                  </a:lnTo>
                  <a:lnTo>
                    <a:pt x="385405" y="0"/>
                  </a:lnTo>
                  <a:close/>
                </a:path>
              </a:pathLst>
            </a:custGeom>
            <a:solidFill>
              <a:srgbClr val="CD0505"/>
            </a:solidFill>
          </p:spPr>
        </p:sp>
        <p:sp>
          <p:nvSpPr>
            <p:cNvPr name="TextBox 19" id="19"/>
            <p:cNvSpPr txBox="true"/>
            <p:nvPr/>
          </p:nvSpPr>
          <p:spPr>
            <a:xfrm>
              <a:off x="0" y="101600"/>
              <a:ext cx="770809" cy="571500"/>
            </a:xfrm>
            <a:prstGeom prst="rect">
              <a:avLst/>
            </a:prstGeom>
          </p:spPr>
          <p:txBody>
            <a:bodyPr anchor="ctr" rtlCol="false" tIns="50800" lIns="50800" bIns="50800" rIns="50800"/>
            <a:lstStyle/>
            <a:p>
              <a:pPr algn="ctr">
                <a:lnSpc>
                  <a:spcPts val="2659"/>
                </a:lnSpc>
                <a:spcBef>
                  <a:spcPct val="0"/>
                </a:spcBef>
              </a:pPr>
            </a:p>
          </p:txBody>
        </p:sp>
      </p:grpSp>
      <p:sp>
        <p:nvSpPr>
          <p:cNvPr name="Freeform 20" id="20"/>
          <p:cNvSpPr/>
          <p:nvPr/>
        </p:nvSpPr>
        <p:spPr>
          <a:xfrm flipH="false" flipV="false" rot="0">
            <a:off x="763196" y="1028700"/>
            <a:ext cx="4336607" cy="8905118"/>
          </a:xfrm>
          <a:custGeom>
            <a:avLst/>
            <a:gdLst/>
            <a:ahLst/>
            <a:cxnLst/>
            <a:rect r="r" b="b" t="t" l="l"/>
            <a:pathLst>
              <a:path h="8905118" w="4336607">
                <a:moveTo>
                  <a:pt x="0" y="0"/>
                </a:moveTo>
                <a:lnTo>
                  <a:pt x="4336607" y="0"/>
                </a:lnTo>
                <a:lnTo>
                  <a:pt x="4336607" y="8905118"/>
                </a:lnTo>
                <a:lnTo>
                  <a:pt x="0" y="8905118"/>
                </a:lnTo>
                <a:lnTo>
                  <a:pt x="0" y="0"/>
                </a:lnTo>
                <a:close/>
              </a:path>
            </a:pathLst>
          </a:custGeom>
          <a:blipFill>
            <a:blip r:embed="rId5"/>
            <a:stretch>
              <a:fillRect l="0" t="0" r="0" b="0"/>
            </a:stretch>
          </a:blipFill>
        </p:spPr>
      </p:sp>
      <p:sp>
        <p:nvSpPr>
          <p:cNvPr name="Freeform 21" id="21"/>
          <p:cNvSpPr/>
          <p:nvPr/>
        </p:nvSpPr>
        <p:spPr>
          <a:xfrm flipH="false" flipV="false" rot="0">
            <a:off x="6970306" y="3496001"/>
            <a:ext cx="3920289" cy="2741174"/>
          </a:xfrm>
          <a:custGeom>
            <a:avLst/>
            <a:gdLst/>
            <a:ahLst/>
            <a:cxnLst/>
            <a:rect r="r" b="b" t="t" l="l"/>
            <a:pathLst>
              <a:path h="2741174" w="3920289">
                <a:moveTo>
                  <a:pt x="0" y="0"/>
                </a:moveTo>
                <a:lnTo>
                  <a:pt x="3920289" y="0"/>
                </a:lnTo>
                <a:lnTo>
                  <a:pt x="3920289" y="2741174"/>
                </a:lnTo>
                <a:lnTo>
                  <a:pt x="0" y="2741174"/>
                </a:lnTo>
                <a:lnTo>
                  <a:pt x="0" y="0"/>
                </a:lnTo>
                <a:close/>
              </a:path>
            </a:pathLst>
          </a:custGeom>
          <a:blipFill>
            <a:blip r:embed="rId6"/>
            <a:stretch>
              <a:fillRect l="0" t="0" r="0" b="-97729"/>
            </a:stretch>
          </a:blipFill>
        </p:spPr>
      </p:sp>
      <p:sp>
        <p:nvSpPr>
          <p:cNvPr name="Freeform 22" id="22"/>
          <p:cNvSpPr/>
          <p:nvPr/>
        </p:nvSpPr>
        <p:spPr>
          <a:xfrm flipH="false" flipV="false" rot="0">
            <a:off x="7356926" y="6389575"/>
            <a:ext cx="3920289" cy="2098233"/>
          </a:xfrm>
          <a:custGeom>
            <a:avLst/>
            <a:gdLst/>
            <a:ahLst/>
            <a:cxnLst/>
            <a:rect r="r" b="b" t="t" l="l"/>
            <a:pathLst>
              <a:path h="2098233" w="3920289">
                <a:moveTo>
                  <a:pt x="0" y="0"/>
                </a:moveTo>
                <a:lnTo>
                  <a:pt x="3920289" y="0"/>
                </a:lnTo>
                <a:lnTo>
                  <a:pt x="3920289" y="2098233"/>
                </a:lnTo>
                <a:lnTo>
                  <a:pt x="0" y="2098233"/>
                </a:lnTo>
                <a:lnTo>
                  <a:pt x="0" y="0"/>
                </a:lnTo>
                <a:close/>
              </a:path>
            </a:pathLst>
          </a:custGeom>
          <a:blipFill>
            <a:blip r:embed="rId6"/>
            <a:stretch>
              <a:fillRect l="0" t="-158317" r="0" b="0"/>
            </a:stretch>
          </a:blipFill>
        </p:spPr>
      </p:sp>
      <p:sp>
        <p:nvSpPr>
          <p:cNvPr name="Freeform 23" id="23"/>
          <p:cNvSpPr/>
          <p:nvPr/>
        </p:nvSpPr>
        <p:spPr>
          <a:xfrm flipH="false" flipV="false" rot="0">
            <a:off x="7356926" y="8825162"/>
            <a:ext cx="3920289" cy="866275"/>
          </a:xfrm>
          <a:custGeom>
            <a:avLst/>
            <a:gdLst/>
            <a:ahLst/>
            <a:cxnLst/>
            <a:rect r="r" b="b" t="t" l="l"/>
            <a:pathLst>
              <a:path h="866275" w="3920289">
                <a:moveTo>
                  <a:pt x="0" y="0"/>
                </a:moveTo>
                <a:lnTo>
                  <a:pt x="3920289" y="0"/>
                </a:lnTo>
                <a:lnTo>
                  <a:pt x="3920289" y="866276"/>
                </a:lnTo>
                <a:lnTo>
                  <a:pt x="0" y="866276"/>
                </a:lnTo>
                <a:lnTo>
                  <a:pt x="0" y="0"/>
                </a:lnTo>
                <a:close/>
              </a:path>
            </a:pathLst>
          </a:custGeom>
          <a:blipFill>
            <a:blip r:embed="rId6"/>
            <a:stretch>
              <a:fillRect l="0" t="-296836" r="0" b="-228842"/>
            </a:stretch>
          </a:blipFill>
        </p:spPr>
      </p:sp>
      <p:sp>
        <p:nvSpPr>
          <p:cNvPr name="Freeform 24" id="24"/>
          <p:cNvSpPr/>
          <p:nvPr/>
        </p:nvSpPr>
        <p:spPr>
          <a:xfrm flipH="false" flipV="false" rot="0">
            <a:off x="11801090" y="6740104"/>
            <a:ext cx="4649214" cy="2619550"/>
          </a:xfrm>
          <a:custGeom>
            <a:avLst/>
            <a:gdLst/>
            <a:ahLst/>
            <a:cxnLst/>
            <a:rect r="r" b="b" t="t" l="l"/>
            <a:pathLst>
              <a:path h="2619550" w="4649214">
                <a:moveTo>
                  <a:pt x="0" y="0"/>
                </a:moveTo>
                <a:lnTo>
                  <a:pt x="4649214" y="0"/>
                </a:lnTo>
                <a:lnTo>
                  <a:pt x="4649214" y="2619551"/>
                </a:lnTo>
                <a:lnTo>
                  <a:pt x="0" y="2619551"/>
                </a:lnTo>
                <a:lnTo>
                  <a:pt x="0" y="0"/>
                </a:lnTo>
                <a:close/>
              </a:path>
            </a:pathLst>
          </a:custGeom>
          <a:blipFill>
            <a:blip r:embed="rId7"/>
            <a:stretch>
              <a:fillRect l="0" t="-81234" r="0" b="0"/>
            </a:stretch>
          </a:blipFill>
        </p:spPr>
      </p:sp>
      <p:sp>
        <p:nvSpPr>
          <p:cNvPr name="Freeform 25" id="25"/>
          <p:cNvSpPr/>
          <p:nvPr/>
        </p:nvSpPr>
        <p:spPr>
          <a:xfrm flipH="false" flipV="false" rot="0">
            <a:off x="11458889" y="3496001"/>
            <a:ext cx="5238067" cy="2674421"/>
          </a:xfrm>
          <a:custGeom>
            <a:avLst/>
            <a:gdLst/>
            <a:ahLst/>
            <a:cxnLst/>
            <a:rect r="r" b="b" t="t" l="l"/>
            <a:pathLst>
              <a:path h="2674421" w="5238067">
                <a:moveTo>
                  <a:pt x="0" y="0"/>
                </a:moveTo>
                <a:lnTo>
                  <a:pt x="5238067" y="0"/>
                </a:lnTo>
                <a:lnTo>
                  <a:pt x="5238067" y="2674421"/>
                </a:lnTo>
                <a:lnTo>
                  <a:pt x="0" y="2674421"/>
                </a:lnTo>
                <a:lnTo>
                  <a:pt x="0" y="0"/>
                </a:lnTo>
                <a:close/>
              </a:path>
            </a:pathLst>
          </a:custGeom>
          <a:blipFill>
            <a:blip r:embed="rId7"/>
            <a:stretch>
              <a:fillRect l="0" t="0" r="0" b="-100000"/>
            </a:stretch>
          </a:blipFill>
        </p:spPr>
      </p:sp>
      <p:sp>
        <p:nvSpPr>
          <p:cNvPr name="TextBox 26" id="26"/>
          <p:cNvSpPr txBox="true"/>
          <p:nvPr/>
        </p:nvSpPr>
        <p:spPr>
          <a:xfrm rot="0">
            <a:off x="6833051" y="776430"/>
            <a:ext cx="9251677" cy="2571750"/>
          </a:xfrm>
          <a:prstGeom prst="rect">
            <a:avLst/>
          </a:prstGeom>
        </p:spPr>
        <p:txBody>
          <a:bodyPr anchor="t" rtlCol="false" tIns="0" lIns="0" bIns="0" rIns="0">
            <a:spAutoFit/>
          </a:bodyPr>
          <a:lstStyle/>
          <a:p>
            <a:pPr algn="ctr">
              <a:lnSpc>
                <a:spcPts val="10199"/>
              </a:lnSpc>
            </a:pPr>
            <a:r>
              <a:rPr lang="en-US" sz="8499">
                <a:solidFill>
                  <a:srgbClr val="000000"/>
                </a:solidFill>
                <a:latin typeface="League Spartan Bold"/>
              </a:rPr>
              <a:t>ESTRUCTURA DEL PROYECTO</a:t>
            </a:r>
          </a:p>
        </p:txBody>
      </p:sp>
      <p:sp>
        <p:nvSpPr>
          <p:cNvPr name="TextBox 27" id="27"/>
          <p:cNvSpPr txBox="true"/>
          <p:nvPr/>
        </p:nvSpPr>
        <p:spPr>
          <a:xfrm rot="0">
            <a:off x="4676791" y="327025"/>
            <a:ext cx="8507318" cy="701675"/>
          </a:xfrm>
          <a:prstGeom prst="rect">
            <a:avLst/>
          </a:prstGeom>
        </p:spPr>
        <p:txBody>
          <a:bodyPr anchor="t" rtlCol="false" tIns="0" lIns="0" bIns="0" rIns="0">
            <a:spAutoFit/>
          </a:bodyPr>
          <a:lstStyle/>
          <a:p>
            <a:pPr algn="r">
              <a:lnSpc>
                <a:spcPts val="2799"/>
              </a:lnSpc>
            </a:pPr>
            <a:r>
              <a:rPr lang="en-US" sz="1999" spc="1311">
                <a:solidFill>
                  <a:srgbClr val="737373"/>
                </a:solidFill>
                <a:latin typeface="Roboto"/>
              </a:rPr>
              <a:t>AVANCE DEL PROYECTO FINAL</a:t>
            </a:r>
          </a:p>
          <a:p>
            <a:pPr algn="r">
              <a:lnSpc>
                <a:spcPts val="2799"/>
              </a:lnSpc>
              <a:spcBef>
                <a:spcPct val="0"/>
              </a:spcBef>
            </a:pP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086600" y="5632597"/>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652915">
            <a:off x="13862512" y="4091161"/>
            <a:ext cx="1765644" cy="3082871"/>
          </a:xfrm>
          <a:custGeom>
            <a:avLst/>
            <a:gdLst/>
            <a:ahLst/>
            <a:cxnLst/>
            <a:rect r="r" b="b" t="t" l="l"/>
            <a:pathLst>
              <a:path h="3082871" w="1765644">
                <a:moveTo>
                  <a:pt x="0" y="0"/>
                </a:moveTo>
                <a:lnTo>
                  <a:pt x="1765644" y="0"/>
                </a:lnTo>
                <a:lnTo>
                  <a:pt x="1765644" y="3082871"/>
                </a:lnTo>
                <a:lnTo>
                  <a:pt x="0" y="308287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2166643" y="327025"/>
            <a:ext cx="8507318" cy="701675"/>
          </a:xfrm>
          <a:prstGeom prst="rect">
            <a:avLst/>
          </a:prstGeom>
        </p:spPr>
        <p:txBody>
          <a:bodyPr anchor="t" rtlCol="false" tIns="0" lIns="0" bIns="0" rIns="0">
            <a:spAutoFit/>
          </a:bodyPr>
          <a:lstStyle/>
          <a:p>
            <a:pPr algn="r">
              <a:lnSpc>
                <a:spcPts val="2799"/>
              </a:lnSpc>
            </a:pPr>
            <a:r>
              <a:rPr lang="en-US" sz="1999" spc="1311">
                <a:solidFill>
                  <a:srgbClr val="737373"/>
                </a:solidFill>
                <a:latin typeface="Roboto"/>
              </a:rPr>
              <a:t>AVANCE DEL PROYECTO FINAL</a:t>
            </a:r>
          </a:p>
          <a:p>
            <a:pPr algn="r">
              <a:lnSpc>
                <a:spcPts val="2799"/>
              </a:lnSpc>
              <a:spcBef>
                <a:spcPct val="0"/>
              </a:spcBef>
            </a:pPr>
          </a:p>
        </p:txBody>
      </p:sp>
      <p:sp>
        <p:nvSpPr>
          <p:cNvPr name="TextBox 5" id="5"/>
          <p:cNvSpPr txBox="true"/>
          <p:nvPr/>
        </p:nvSpPr>
        <p:spPr>
          <a:xfrm rot="0">
            <a:off x="2953863" y="2571750"/>
            <a:ext cx="11988320" cy="2571750"/>
          </a:xfrm>
          <a:prstGeom prst="rect">
            <a:avLst/>
          </a:prstGeom>
        </p:spPr>
        <p:txBody>
          <a:bodyPr anchor="t" rtlCol="false" tIns="0" lIns="0" bIns="0" rIns="0">
            <a:spAutoFit/>
          </a:bodyPr>
          <a:lstStyle/>
          <a:p>
            <a:pPr algn="ctr">
              <a:lnSpc>
                <a:spcPts val="10199"/>
              </a:lnSpc>
            </a:pPr>
            <a:r>
              <a:rPr lang="en-US" sz="8499">
                <a:solidFill>
                  <a:srgbClr val="000000"/>
                </a:solidFill>
                <a:latin typeface="League Spartan Bold"/>
              </a:rPr>
              <a:t>INTERFAZ GRÁFICA DE USUARIO</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8700" y="1028700"/>
            <a:ext cx="5774988" cy="4881329"/>
          </a:xfrm>
          <a:custGeom>
            <a:avLst/>
            <a:gdLst/>
            <a:ahLst/>
            <a:cxnLst/>
            <a:rect r="r" b="b" t="t" l="l"/>
            <a:pathLst>
              <a:path h="4881329" w="5774988">
                <a:moveTo>
                  <a:pt x="0" y="0"/>
                </a:moveTo>
                <a:lnTo>
                  <a:pt x="5774988" y="0"/>
                </a:lnTo>
                <a:lnTo>
                  <a:pt x="5774988" y="4881329"/>
                </a:lnTo>
                <a:lnTo>
                  <a:pt x="0" y="4881329"/>
                </a:lnTo>
                <a:lnTo>
                  <a:pt x="0" y="0"/>
                </a:lnTo>
                <a:close/>
              </a:path>
            </a:pathLst>
          </a:custGeom>
          <a:blipFill>
            <a:blip r:embed="rId2"/>
            <a:stretch>
              <a:fillRect l="0" t="0" r="0" b="0"/>
            </a:stretch>
          </a:blipFill>
        </p:spPr>
      </p:sp>
      <p:sp>
        <p:nvSpPr>
          <p:cNvPr name="Freeform 3" id="3"/>
          <p:cNvSpPr/>
          <p:nvPr/>
        </p:nvSpPr>
        <p:spPr>
          <a:xfrm flipH="false" flipV="false" rot="0">
            <a:off x="7214945" y="1028700"/>
            <a:ext cx="10459991" cy="4881329"/>
          </a:xfrm>
          <a:custGeom>
            <a:avLst/>
            <a:gdLst/>
            <a:ahLst/>
            <a:cxnLst/>
            <a:rect r="r" b="b" t="t" l="l"/>
            <a:pathLst>
              <a:path h="4881329" w="10459991">
                <a:moveTo>
                  <a:pt x="0" y="0"/>
                </a:moveTo>
                <a:lnTo>
                  <a:pt x="10459991" y="0"/>
                </a:lnTo>
                <a:lnTo>
                  <a:pt x="10459991" y="4881329"/>
                </a:lnTo>
                <a:lnTo>
                  <a:pt x="0" y="4881329"/>
                </a:lnTo>
                <a:lnTo>
                  <a:pt x="0" y="0"/>
                </a:lnTo>
                <a:close/>
              </a:path>
            </a:pathLst>
          </a:custGeom>
          <a:blipFill>
            <a:blip r:embed="rId3"/>
            <a:stretch>
              <a:fillRect l="0" t="0" r="0" b="0"/>
            </a:stretch>
          </a:blipFill>
        </p:spPr>
      </p:sp>
      <p:sp>
        <p:nvSpPr>
          <p:cNvPr name="Freeform 4" id="4"/>
          <p:cNvSpPr/>
          <p:nvPr/>
        </p:nvSpPr>
        <p:spPr>
          <a:xfrm flipH="false" flipV="false" rot="0">
            <a:off x="2381985" y="6034085"/>
            <a:ext cx="6344148" cy="4008123"/>
          </a:xfrm>
          <a:custGeom>
            <a:avLst/>
            <a:gdLst/>
            <a:ahLst/>
            <a:cxnLst/>
            <a:rect r="r" b="b" t="t" l="l"/>
            <a:pathLst>
              <a:path h="4008123" w="6344148">
                <a:moveTo>
                  <a:pt x="0" y="0"/>
                </a:moveTo>
                <a:lnTo>
                  <a:pt x="6344148" y="0"/>
                </a:lnTo>
                <a:lnTo>
                  <a:pt x="6344148" y="4008123"/>
                </a:lnTo>
                <a:lnTo>
                  <a:pt x="0" y="4008123"/>
                </a:lnTo>
                <a:lnTo>
                  <a:pt x="0" y="0"/>
                </a:lnTo>
                <a:close/>
              </a:path>
            </a:pathLst>
          </a:custGeom>
          <a:blipFill>
            <a:blip r:embed="rId4"/>
            <a:stretch>
              <a:fillRect l="0" t="-6752" r="0" b="0"/>
            </a:stretch>
          </a:blipFill>
        </p:spPr>
      </p:sp>
      <p:sp>
        <p:nvSpPr>
          <p:cNvPr name="Freeform 5" id="5"/>
          <p:cNvSpPr/>
          <p:nvPr/>
        </p:nvSpPr>
        <p:spPr>
          <a:xfrm flipH="false" flipV="false" rot="0">
            <a:off x="9144000" y="6105004"/>
            <a:ext cx="6973765" cy="3866284"/>
          </a:xfrm>
          <a:custGeom>
            <a:avLst/>
            <a:gdLst/>
            <a:ahLst/>
            <a:cxnLst/>
            <a:rect r="r" b="b" t="t" l="l"/>
            <a:pathLst>
              <a:path h="3866284" w="6973765">
                <a:moveTo>
                  <a:pt x="0" y="0"/>
                </a:moveTo>
                <a:lnTo>
                  <a:pt x="6973765" y="0"/>
                </a:lnTo>
                <a:lnTo>
                  <a:pt x="6973765" y="3866284"/>
                </a:lnTo>
                <a:lnTo>
                  <a:pt x="0" y="3866284"/>
                </a:lnTo>
                <a:lnTo>
                  <a:pt x="0" y="0"/>
                </a:lnTo>
                <a:close/>
              </a:path>
            </a:pathLst>
          </a:custGeom>
          <a:blipFill>
            <a:blip r:embed="rId5"/>
            <a:stretch>
              <a:fillRect l="0" t="0" r="0" b="0"/>
            </a:stretch>
          </a:blipFill>
        </p:spPr>
      </p:sp>
      <p:sp>
        <p:nvSpPr>
          <p:cNvPr name="TextBox 6" id="6"/>
          <p:cNvSpPr txBox="true"/>
          <p:nvPr/>
        </p:nvSpPr>
        <p:spPr>
          <a:xfrm rot="0">
            <a:off x="2166643" y="327025"/>
            <a:ext cx="8507318" cy="701675"/>
          </a:xfrm>
          <a:prstGeom prst="rect">
            <a:avLst/>
          </a:prstGeom>
        </p:spPr>
        <p:txBody>
          <a:bodyPr anchor="t" rtlCol="false" tIns="0" lIns="0" bIns="0" rIns="0">
            <a:spAutoFit/>
          </a:bodyPr>
          <a:lstStyle/>
          <a:p>
            <a:pPr algn="r">
              <a:lnSpc>
                <a:spcPts val="2799"/>
              </a:lnSpc>
            </a:pPr>
            <a:r>
              <a:rPr lang="en-US" sz="1999" spc="1311">
                <a:solidFill>
                  <a:srgbClr val="737373"/>
                </a:solidFill>
                <a:latin typeface="Roboto"/>
              </a:rPr>
              <a:t>AVANCE DEL PROYECTO FINAL</a:t>
            </a:r>
          </a:p>
          <a:p>
            <a:pPr algn="r">
              <a:lnSpc>
                <a:spcPts val="2799"/>
              </a:lnSpc>
              <a:spcBef>
                <a:spcPct val="0"/>
              </a:spcBef>
            </a:pP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413365" y="1028700"/>
            <a:ext cx="7936629" cy="4551205"/>
          </a:xfrm>
          <a:custGeom>
            <a:avLst/>
            <a:gdLst/>
            <a:ahLst/>
            <a:cxnLst/>
            <a:rect r="r" b="b" t="t" l="l"/>
            <a:pathLst>
              <a:path h="4551205" w="7936629">
                <a:moveTo>
                  <a:pt x="0" y="0"/>
                </a:moveTo>
                <a:lnTo>
                  <a:pt x="7936630" y="0"/>
                </a:lnTo>
                <a:lnTo>
                  <a:pt x="7936630" y="4551205"/>
                </a:lnTo>
                <a:lnTo>
                  <a:pt x="0" y="4551205"/>
                </a:lnTo>
                <a:lnTo>
                  <a:pt x="0" y="0"/>
                </a:lnTo>
                <a:close/>
              </a:path>
            </a:pathLst>
          </a:custGeom>
          <a:blipFill>
            <a:blip r:embed="rId2"/>
            <a:stretch>
              <a:fillRect l="0" t="0" r="0" b="0"/>
            </a:stretch>
          </a:blipFill>
        </p:spPr>
      </p:sp>
      <p:sp>
        <p:nvSpPr>
          <p:cNvPr name="Freeform 3" id="3"/>
          <p:cNvSpPr/>
          <p:nvPr/>
        </p:nvSpPr>
        <p:spPr>
          <a:xfrm flipH="false" flipV="false" rot="0">
            <a:off x="4272828" y="5694205"/>
            <a:ext cx="8937767" cy="4262173"/>
          </a:xfrm>
          <a:custGeom>
            <a:avLst/>
            <a:gdLst/>
            <a:ahLst/>
            <a:cxnLst/>
            <a:rect r="r" b="b" t="t" l="l"/>
            <a:pathLst>
              <a:path h="4262173" w="8937767">
                <a:moveTo>
                  <a:pt x="0" y="0"/>
                </a:moveTo>
                <a:lnTo>
                  <a:pt x="8937767" y="0"/>
                </a:lnTo>
                <a:lnTo>
                  <a:pt x="8937767" y="4262173"/>
                </a:lnTo>
                <a:lnTo>
                  <a:pt x="0" y="4262173"/>
                </a:lnTo>
                <a:lnTo>
                  <a:pt x="0" y="0"/>
                </a:lnTo>
                <a:close/>
              </a:path>
            </a:pathLst>
          </a:custGeom>
          <a:blipFill>
            <a:blip r:embed="rId3"/>
            <a:stretch>
              <a:fillRect l="0" t="0" r="0" b="0"/>
            </a:stretch>
          </a:blipFill>
        </p:spPr>
      </p:sp>
      <p:sp>
        <p:nvSpPr>
          <p:cNvPr name="Freeform 4" id="4"/>
          <p:cNvSpPr/>
          <p:nvPr/>
        </p:nvSpPr>
        <p:spPr>
          <a:xfrm flipH="false" flipV="false" rot="0">
            <a:off x="8741712" y="1140976"/>
            <a:ext cx="8904332" cy="4438929"/>
          </a:xfrm>
          <a:custGeom>
            <a:avLst/>
            <a:gdLst/>
            <a:ahLst/>
            <a:cxnLst/>
            <a:rect r="r" b="b" t="t" l="l"/>
            <a:pathLst>
              <a:path h="4438929" w="8904332">
                <a:moveTo>
                  <a:pt x="0" y="0"/>
                </a:moveTo>
                <a:lnTo>
                  <a:pt x="8904332" y="0"/>
                </a:lnTo>
                <a:lnTo>
                  <a:pt x="8904332" y="4438929"/>
                </a:lnTo>
                <a:lnTo>
                  <a:pt x="0" y="4438929"/>
                </a:lnTo>
                <a:lnTo>
                  <a:pt x="0" y="0"/>
                </a:lnTo>
                <a:close/>
              </a:path>
            </a:pathLst>
          </a:custGeom>
          <a:blipFill>
            <a:blip r:embed="rId4"/>
            <a:stretch>
              <a:fillRect l="0" t="0" r="0" b="0"/>
            </a:stretch>
          </a:blipFill>
        </p:spPr>
      </p:sp>
      <p:sp>
        <p:nvSpPr>
          <p:cNvPr name="TextBox 5" id="5"/>
          <p:cNvSpPr txBox="true"/>
          <p:nvPr/>
        </p:nvSpPr>
        <p:spPr>
          <a:xfrm rot="0">
            <a:off x="2166643" y="327025"/>
            <a:ext cx="8507318" cy="701675"/>
          </a:xfrm>
          <a:prstGeom prst="rect">
            <a:avLst/>
          </a:prstGeom>
        </p:spPr>
        <p:txBody>
          <a:bodyPr anchor="t" rtlCol="false" tIns="0" lIns="0" bIns="0" rIns="0">
            <a:spAutoFit/>
          </a:bodyPr>
          <a:lstStyle/>
          <a:p>
            <a:pPr algn="r">
              <a:lnSpc>
                <a:spcPts val="2799"/>
              </a:lnSpc>
            </a:pPr>
            <a:r>
              <a:rPr lang="en-US" sz="1999" spc="1311">
                <a:solidFill>
                  <a:srgbClr val="737373"/>
                </a:solidFill>
                <a:latin typeface="Roboto"/>
              </a:rPr>
              <a:t>AVANCE DEL PROYECTO FINAL</a:t>
            </a:r>
          </a:p>
          <a:p>
            <a:pPr algn="r">
              <a:lnSpc>
                <a:spcPts val="2799"/>
              </a:lnSpc>
              <a:spcBef>
                <a:spcPct val="0"/>
              </a:spcBef>
            </a:pP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5400000">
            <a:off x="17601284" y="-838396"/>
            <a:ext cx="2483735" cy="2815635"/>
            <a:chOff x="0" y="0"/>
            <a:chExt cx="756936" cy="858085"/>
          </a:xfrm>
        </p:grpSpPr>
        <p:sp>
          <p:nvSpPr>
            <p:cNvPr name="Freeform 3" id="3"/>
            <p:cNvSpPr/>
            <p:nvPr/>
          </p:nvSpPr>
          <p:spPr>
            <a:xfrm flipH="false" flipV="false" rot="0">
              <a:off x="0" y="0"/>
              <a:ext cx="756936" cy="858085"/>
            </a:xfrm>
            <a:custGeom>
              <a:avLst/>
              <a:gdLst/>
              <a:ahLst/>
              <a:cxnLst/>
              <a:rect r="r" b="b" t="t" l="l"/>
              <a:pathLst>
                <a:path h="858085" w="756936">
                  <a:moveTo>
                    <a:pt x="378468" y="0"/>
                  </a:moveTo>
                  <a:lnTo>
                    <a:pt x="756936" y="203200"/>
                  </a:lnTo>
                  <a:lnTo>
                    <a:pt x="756936" y="654885"/>
                  </a:lnTo>
                  <a:lnTo>
                    <a:pt x="378468" y="858085"/>
                  </a:lnTo>
                  <a:lnTo>
                    <a:pt x="0" y="654885"/>
                  </a:lnTo>
                  <a:lnTo>
                    <a:pt x="0" y="203200"/>
                  </a:lnTo>
                  <a:lnTo>
                    <a:pt x="378468" y="0"/>
                  </a:lnTo>
                  <a:close/>
                </a:path>
              </a:pathLst>
            </a:custGeom>
            <a:solidFill>
              <a:srgbClr val="000000">
                <a:alpha val="0"/>
              </a:srgbClr>
            </a:solidFill>
            <a:ln w="95250" cap="sq">
              <a:solidFill>
                <a:srgbClr val="CD0505"/>
              </a:solidFill>
              <a:prstDash val="solid"/>
              <a:miter/>
            </a:ln>
          </p:spPr>
        </p:sp>
        <p:sp>
          <p:nvSpPr>
            <p:cNvPr name="TextBox 4" id="4"/>
            <p:cNvSpPr txBox="true"/>
            <p:nvPr/>
          </p:nvSpPr>
          <p:spPr>
            <a:xfrm>
              <a:off x="0" y="101600"/>
              <a:ext cx="756936" cy="616785"/>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5400000">
            <a:off x="13282716" y="9409620"/>
            <a:ext cx="2446864" cy="2773837"/>
            <a:chOff x="0" y="0"/>
            <a:chExt cx="756936" cy="858085"/>
          </a:xfrm>
        </p:grpSpPr>
        <p:sp>
          <p:nvSpPr>
            <p:cNvPr name="Freeform 6" id="6"/>
            <p:cNvSpPr/>
            <p:nvPr/>
          </p:nvSpPr>
          <p:spPr>
            <a:xfrm flipH="false" flipV="false" rot="0">
              <a:off x="0" y="0"/>
              <a:ext cx="756936" cy="858085"/>
            </a:xfrm>
            <a:custGeom>
              <a:avLst/>
              <a:gdLst/>
              <a:ahLst/>
              <a:cxnLst/>
              <a:rect r="r" b="b" t="t" l="l"/>
              <a:pathLst>
                <a:path h="858085" w="756936">
                  <a:moveTo>
                    <a:pt x="378468" y="0"/>
                  </a:moveTo>
                  <a:lnTo>
                    <a:pt x="756936" y="203200"/>
                  </a:lnTo>
                  <a:lnTo>
                    <a:pt x="756936" y="654885"/>
                  </a:lnTo>
                  <a:lnTo>
                    <a:pt x="378468" y="858085"/>
                  </a:lnTo>
                  <a:lnTo>
                    <a:pt x="0" y="654885"/>
                  </a:lnTo>
                  <a:lnTo>
                    <a:pt x="0" y="203200"/>
                  </a:lnTo>
                  <a:lnTo>
                    <a:pt x="378468" y="0"/>
                  </a:lnTo>
                  <a:close/>
                </a:path>
              </a:pathLst>
            </a:custGeom>
            <a:solidFill>
              <a:srgbClr val="000000"/>
            </a:solidFill>
          </p:spPr>
        </p:sp>
        <p:sp>
          <p:nvSpPr>
            <p:cNvPr name="TextBox 7" id="7"/>
            <p:cNvSpPr txBox="true"/>
            <p:nvPr/>
          </p:nvSpPr>
          <p:spPr>
            <a:xfrm>
              <a:off x="0" y="101600"/>
              <a:ext cx="756936" cy="616785"/>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5400000">
            <a:off x="8662119" y="9440791"/>
            <a:ext cx="2441713" cy="2815635"/>
            <a:chOff x="0" y="0"/>
            <a:chExt cx="744130" cy="858085"/>
          </a:xfrm>
        </p:grpSpPr>
        <p:sp>
          <p:nvSpPr>
            <p:cNvPr name="Freeform 9" id="9"/>
            <p:cNvSpPr/>
            <p:nvPr/>
          </p:nvSpPr>
          <p:spPr>
            <a:xfrm flipH="false" flipV="false" rot="0">
              <a:off x="0" y="0"/>
              <a:ext cx="744130" cy="858085"/>
            </a:xfrm>
            <a:custGeom>
              <a:avLst/>
              <a:gdLst/>
              <a:ahLst/>
              <a:cxnLst/>
              <a:rect r="r" b="b" t="t" l="l"/>
              <a:pathLst>
                <a:path h="858085" w="744130">
                  <a:moveTo>
                    <a:pt x="372065" y="0"/>
                  </a:moveTo>
                  <a:lnTo>
                    <a:pt x="744130" y="203200"/>
                  </a:lnTo>
                  <a:lnTo>
                    <a:pt x="744130" y="654885"/>
                  </a:lnTo>
                  <a:lnTo>
                    <a:pt x="372065" y="858085"/>
                  </a:lnTo>
                  <a:lnTo>
                    <a:pt x="0" y="654885"/>
                  </a:lnTo>
                  <a:lnTo>
                    <a:pt x="0" y="203200"/>
                  </a:lnTo>
                  <a:lnTo>
                    <a:pt x="372065" y="0"/>
                  </a:lnTo>
                  <a:close/>
                </a:path>
              </a:pathLst>
            </a:custGeom>
            <a:solidFill>
              <a:srgbClr val="CD0505"/>
            </a:solidFill>
          </p:spPr>
        </p:sp>
        <p:sp>
          <p:nvSpPr>
            <p:cNvPr name="TextBox 10" id="10"/>
            <p:cNvSpPr txBox="true"/>
            <p:nvPr/>
          </p:nvSpPr>
          <p:spPr>
            <a:xfrm>
              <a:off x="0" y="101600"/>
              <a:ext cx="744130" cy="616785"/>
            </a:xfrm>
            <a:prstGeom prst="rect">
              <a:avLst/>
            </a:prstGeom>
          </p:spPr>
          <p:txBody>
            <a:bodyPr anchor="ctr" rtlCol="false" tIns="50800" lIns="50800" bIns="50800" rIns="50800"/>
            <a:lstStyle/>
            <a:p>
              <a:pPr algn="ctr">
                <a:lnSpc>
                  <a:spcPts val="2659"/>
                </a:lnSpc>
                <a:spcBef>
                  <a:spcPct val="0"/>
                </a:spcBef>
              </a:pPr>
            </a:p>
          </p:txBody>
        </p:sp>
      </p:grpSp>
      <p:grpSp>
        <p:nvGrpSpPr>
          <p:cNvPr name="Group 11" id="11"/>
          <p:cNvGrpSpPr>
            <a:grpSpLocks noChangeAspect="true"/>
          </p:cNvGrpSpPr>
          <p:nvPr/>
        </p:nvGrpSpPr>
        <p:grpSpPr>
          <a:xfrm rot="0">
            <a:off x="17477132" y="9595161"/>
            <a:ext cx="2815635" cy="2438213"/>
            <a:chOff x="0" y="0"/>
            <a:chExt cx="4282440" cy="3708400"/>
          </a:xfrm>
        </p:grpSpPr>
        <p:sp>
          <p:nvSpPr>
            <p:cNvPr name="Freeform 12" id="12"/>
            <p:cNvSpPr/>
            <p:nvPr/>
          </p:nvSpPr>
          <p:spPr>
            <a:xfrm flipH="false" flipV="false" rot="0">
              <a:off x="0" y="0"/>
              <a:ext cx="4282440" cy="3708400"/>
            </a:xfrm>
            <a:custGeom>
              <a:avLst/>
              <a:gdLst/>
              <a:ahLst/>
              <a:cxnLst/>
              <a:rect r="r" b="b" t="t" l="l"/>
              <a:pathLst>
                <a:path h="3708400" w="4282440">
                  <a:moveTo>
                    <a:pt x="3211830" y="0"/>
                  </a:moveTo>
                  <a:lnTo>
                    <a:pt x="1070610" y="0"/>
                  </a:lnTo>
                  <a:lnTo>
                    <a:pt x="0" y="1854200"/>
                  </a:lnTo>
                  <a:lnTo>
                    <a:pt x="1070610" y="3708400"/>
                  </a:lnTo>
                  <a:lnTo>
                    <a:pt x="3211830" y="3708400"/>
                  </a:lnTo>
                  <a:lnTo>
                    <a:pt x="4282440" y="1854200"/>
                  </a:lnTo>
                  <a:close/>
                </a:path>
              </a:pathLst>
            </a:custGeom>
            <a:blipFill>
              <a:blip r:embed="rId2"/>
              <a:stretch>
                <a:fillRect l="-14946" t="0" r="-14946" b="0"/>
              </a:stretch>
            </a:blipFill>
          </p:spPr>
        </p:sp>
      </p:grpSp>
      <p:sp>
        <p:nvSpPr>
          <p:cNvPr name="Freeform 13" id="13"/>
          <p:cNvSpPr/>
          <p:nvPr/>
        </p:nvSpPr>
        <p:spPr>
          <a:xfrm flipH="false" flipV="false" rot="0">
            <a:off x="13787441" y="1380347"/>
            <a:ext cx="3647893" cy="2945674"/>
          </a:xfrm>
          <a:custGeom>
            <a:avLst/>
            <a:gdLst/>
            <a:ahLst/>
            <a:cxnLst/>
            <a:rect r="r" b="b" t="t" l="l"/>
            <a:pathLst>
              <a:path h="2945674" w="3647893">
                <a:moveTo>
                  <a:pt x="0" y="0"/>
                </a:moveTo>
                <a:lnTo>
                  <a:pt x="3647893" y="0"/>
                </a:lnTo>
                <a:lnTo>
                  <a:pt x="3647893" y="2945673"/>
                </a:lnTo>
                <a:lnTo>
                  <a:pt x="0" y="2945673"/>
                </a:lnTo>
                <a:lnTo>
                  <a:pt x="0" y="0"/>
                </a:lnTo>
                <a:close/>
              </a:path>
            </a:pathLst>
          </a:custGeom>
          <a:blipFill>
            <a:blip r:embed="rId3"/>
            <a:stretch>
              <a:fillRect l="0" t="0" r="0" b="0"/>
            </a:stretch>
          </a:blipFill>
        </p:spPr>
      </p:sp>
      <p:sp>
        <p:nvSpPr>
          <p:cNvPr name="Freeform 14" id="14"/>
          <p:cNvSpPr/>
          <p:nvPr/>
        </p:nvSpPr>
        <p:spPr>
          <a:xfrm flipH="false" flipV="false" rot="0">
            <a:off x="680818" y="5797028"/>
            <a:ext cx="7208409" cy="4114800"/>
          </a:xfrm>
          <a:custGeom>
            <a:avLst/>
            <a:gdLst/>
            <a:ahLst/>
            <a:cxnLst/>
            <a:rect r="r" b="b" t="t" l="l"/>
            <a:pathLst>
              <a:path h="4114800" w="7208409">
                <a:moveTo>
                  <a:pt x="0" y="0"/>
                </a:moveTo>
                <a:lnTo>
                  <a:pt x="7208408" y="0"/>
                </a:lnTo>
                <a:lnTo>
                  <a:pt x="7208408" y="4114800"/>
                </a:lnTo>
                <a:lnTo>
                  <a:pt x="0" y="4114800"/>
                </a:lnTo>
                <a:lnTo>
                  <a:pt x="0" y="0"/>
                </a:lnTo>
                <a:close/>
              </a:path>
            </a:pathLst>
          </a:custGeom>
          <a:blipFill>
            <a:blip r:embed="rId4"/>
            <a:stretch>
              <a:fillRect l="0" t="0" r="0" b="0"/>
            </a:stretch>
          </a:blipFill>
        </p:spPr>
      </p:sp>
      <p:sp>
        <p:nvSpPr>
          <p:cNvPr name="TextBox 15" id="15"/>
          <p:cNvSpPr txBox="true"/>
          <p:nvPr/>
        </p:nvSpPr>
        <p:spPr>
          <a:xfrm rot="0">
            <a:off x="1028700" y="678671"/>
            <a:ext cx="8507318" cy="701675"/>
          </a:xfrm>
          <a:prstGeom prst="rect">
            <a:avLst/>
          </a:prstGeom>
        </p:spPr>
        <p:txBody>
          <a:bodyPr anchor="t" rtlCol="false" tIns="0" lIns="0" bIns="0" rIns="0">
            <a:spAutoFit/>
          </a:bodyPr>
          <a:lstStyle/>
          <a:p>
            <a:pPr>
              <a:lnSpc>
                <a:spcPts val="2799"/>
              </a:lnSpc>
            </a:pPr>
            <a:r>
              <a:rPr lang="en-US" sz="1999" spc="1311">
                <a:solidFill>
                  <a:srgbClr val="737373"/>
                </a:solidFill>
                <a:latin typeface="Roboto"/>
              </a:rPr>
              <a:t>AVANCE DEL PROYECTO FINAL</a:t>
            </a:r>
          </a:p>
          <a:p>
            <a:pPr>
              <a:lnSpc>
                <a:spcPts val="2799"/>
              </a:lnSpc>
              <a:spcBef>
                <a:spcPct val="0"/>
              </a:spcBef>
            </a:pPr>
          </a:p>
        </p:txBody>
      </p:sp>
      <p:sp>
        <p:nvSpPr>
          <p:cNvPr name="TextBox 16" id="16"/>
          <p:cNvSpPr txBox="true"/>
          <p:nvPr/>
        </p:nvSpPr>
        <p:spPr>
          <a:xfrm rot="0">
            <a:off x="3149840" y="4027570"/>
            <a:ext cx="11988320" cy="1285875"/>
          </a:xfrm>
          <a:prstGeom prst="rect">
            <a:avLst/>
          </a:prstGeom>
        </p:spPr>
        <p:txBody>
          <a:bodyPr anchor="t" rtlCol="false" tIns="0" lIns="0" bIns="0" rIns="0">
            <a:spAutoFit/>
          </a:bodyPr>
          <a:lstStyle/>
          <a:p>
            <a:pPr algn="ctr">
              <a:lnSpc>
                <a:spcPts val="10199"/>
              </a:lnSpc>
            </a:pPr>
            <a:r>
              <a:rPr lang="en-US" sz="8499">
                <a:solidFill>
                  <a:srgbClr val="000000"/>
                </a:solidFill>
                <a:latin typeface="League Spartan Bold"/>
              </a:rPr>
              <a:t>CÓDIGO IGU</a:t>
            </a:r>
          </a:p>
        </p:txBody>
      </p:sp>
    </p:spTree>
  </p:cSld>
  <p:clrMapOvr>
    <a:masterClrMapping/>
  </p:clrMapOvr>
</p:sld>
</file>

<file path=ppt/slides/slide18.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3914315" y="3276600"/>
            <a:ext cx="12441451" cy="3733800"/>
          </a:xfrm>
          <a:prstGeom prst="rect">
            <a:avLst/>
          </a:prstGeom>
        </p:spPr>
        <p:txBody>
          <a:bodyPr anchor="t" rtlCol="false" tIns="0" lIns="0" bIns="0" rIns="0">
            <a:spAutoFit/>
          </a:bodyPr>
          <a:lstStyle/>
          <a:p>
            <a:pPr algn="just">
              <a:lnSpc>
                <a:spcPts val="14748"/>
              </a:lnSpc>
            </a:pPr>
            <a:r>
              <a:rPr lang="en-US" sz="12290">
                <a:solidFill>
                  <a:srgbClr val="000000"/>
                </a:solidFill>
                <a:latin typeface="League Spartan Bold"/>
              </a:rPr>
              <a:t>Muchas</a:t>
            </a:r>
          </a:p>
          <a:p>
            <a:pPr algn="just">
              <a:lnSpc>
                <a:spcPts val="14748"/>
              </a:lnSpc>
            </a:pPr>
            <a:r>
              <a:rPr lang="en-US" sz="12290">
                <a:solidFill>
                  <a:srgbClr val="000000"/>
                </a:solidFill>
                <a:latin typeface="League Spartan Bold"/>
              </a:rPr>
              <a:t>         Gracias</a:t>
            </a:r>
          </a:p>
        </p:txBody>
      </p:sp>
      <p:grpSp>
        <p:nvGrpSpPr>
          <p:cNvPr name="Group 3" id="3"/>
          <p:cNvGrpSpPr/>
          <p:nvPr/>
        </p:nvGrpSpPr>
        <p:grpSpPr>
          <a:xfrm rot="-5400000">
            <a:off x="16980498" y="8694346"/>
            <a:ext cx="1975975" cy="2218261"/>
            <a:chOff x="0" y="0"/>
            <a:chExt cx="765266" cy="859100"/>
          </a:xfrm>
        </p:grpSpPr>
        <p:sp>
          <p:nvSpPr>
            <p:cNvPr name="Freeform 4" id="4"/>
            <p:cNvSpPr/>
            <p:nvPr/>
          </p:nvSpPr>
          <p:spPr>
            <a:xfrm flipH="false" flipV="false" rot="0">
              <a:off x="0" y="0"/>
              <a:ext cx="765266" cy="859099"/>
            </a:xfrm>
            <a:custGeom>
              <a:avLst/>
              <a:gdLst/>
              <a:ahLst/>
              <a:cxnLst/>
              <a:rect r="r" b="b" t="t" l="l"/>
              <a:pathLst>
                <a:path h="859099" w="765266">
                  <a:moveTo>
                    <a:pt x="382633" y="0"/>
                  </a:moveTo>
                  <a:lnTo>
                    <a:pt x="765266" y="203200"/>
                  </a:lnTo>
                  <a:lnTo>
                    <a:pt x="765266" y="655900"/>
                  </a:lnTo>
                  <a:lnTo>
                    <a:pt x="382633" y="859099"/>
                  </a:lnTo>
                  <a:lnTo>
                    <a:pt x="0" y="655900"/>
                  </a:lnTo>
                  <a:lnTo>
                    <a:pt x="0" y="203200"/>
                  </a:lnTo>
                  <a:lnTo>
                    <a:pt x="382633" y="0"/>
                  </a:lnTo>
                  <a:close/>
                </a:path>
              </a:pathLst>
            </a:custGeom>
            <a:solidFill>
              <a:srgbClr val="000000">
                <a:alpha val="0"/>
              </a:srgbClr>
            </a:solidFill>
            <a:ln w="95250" cap="sq">
              <a:solidFill>
                <a:srgbClr val="000000"/>
              </a:solidFill>
              <a:prstDash val="solid"/>
              <a:miter/>
            </a:ln>
          </p:spPr>
        </p:sp>
        <p:sp>
          <p:nvSpPr>
            <p:cNvPr name="TextBox 5" id="5"/>
            <p:cNvSpPr txBox="true"/>
            <p:nvPr/>
          </p:nvSpPr>
          <p:spPr>
            <a:xfrm>
              <a:off x="0" y="101600"/>
              <a:ext cx="765266" cy="617800"/>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5400000">
            <a:off x="1027774" y="8895706"/>
            <a:ext cx="606630" cy="639677"/>
            <a:chOff x="0" y="0"/>
            <a:chExt cx="770809" cy="812800"/>
          </a:xfrm>
        </p:grpSpPr>
        <p:sp>
          <p:nvSpPr>
            <p:cNvPr name="Freeform 7" id="7"/>
            <p:cNvSpPr/>
            <p:nvPr/>
          </p:nvSpPr>
          <p:spPr>
            <a:xfrm flipH="false" flipV="false" rot="0">
              <a:off x="0" y="0"/>
              <a:ext cx="770809" cy="812800"/>
            </a:xfrm>
            <a:custGeom>
              <a:avLst/>
              <a:gdLst/>
              <a:ahLst/>
              <a:cxnLst/>
              <a:rect r="r" b="b" t="t" l="l"/>
              <a:pathLst>
                <a:path h="812800" w="770809">
                  <a:moveTo>
                    <a:pt x="385405" y="0"/>
                  </a:moveTo>
                  <a:lnTo>
                    <a:pt x="770809" y="203200"/>
                  </a:lnTo>
                  <a:lnTo>
                    <a:pt x="770809" y="609600"/>
                  </a:lnTo>
                  <a:lnTo>
                    <a:pt x="385405" y="812800"/>
                  </a:lnTo>
                  <a:lnTo>
                    <a:pt x="0" y="609600"/>
                  </a:lnTo>
                  <a:lnTo>
                    <a:pt x="0" y="203200"/>
                  </a:lnTo>
                  <a:lnTo>
                    <a:pt x="385405" y="0"/>
                  </a:lnTo>
                  <a:close/>
                </a:path>
              </a:pathLst>
            </a:custGeom>
            <a:solidFill>
              <a:srgbClr val="CD0505"/>
            </a:solidFill>
          </p:spPr>
        </p:sp>
        <p:sp>
          <p:nvSpPr>
            <p:cNvPr name="TextBox 8" id="8"/>
            <p:cNvSpPr txBox="true"/>
            <p:nvPr/>
          </p:nvSpPr>
          <p:spPr>
            <a:xfrm>
              <a:off x="0" y="101600"/>
              <a:ext cx="770809" cy="571500"/>
            </a:xfrm>
            <a:prstGeom prst="rect">
              <a:avLst/>
            </a:prstGeom>
          </p:spPr>
          <p:txBody>
            <a:bodyPr anchor="ctr" rtlCol="false" tIns="50800" lIns="50800" bIns="50800" rIns="50800"/>
            <a:lstStyle/>
            <a:p>
              <a:pPr algn="ctr">
                <a:lnSpc>
                  <a:spcPts val="2659"/>
                </a:lnSpc>
                <a:spcBef>
                  <a:spcPct val="0"/>
                </a:spcBef>
              </a:pPr>
            </a:p>
          </p:txBody>
        </p:sp>
      </p:grpSp>
      <p:grpSp>
        <p:nvGrpSpPr>
          <p:cNvPr name="Group 9" id="9"/>
          <p:cNvGrpSpPr/>
          <p:nvPr/>
        </p:nvGrpSpPr>
        <p:grpSpPr>
          <a:xfrm rot="-5400000">
            <a:off x="-703372" y="-615084"/>
            <a:ext cx="1406743" cy="1579232"/>
            <a:chOff x="0" y="0"/>
            <a:chExt cx="765266" cy="859100"/>
          </a:xfrm>
        </p:grpSpPr>
        <p:sp>
          <p:nvSpPr>
            <p:cNvPr name="Freeform 10" id="10"/>
            <p:cNvSpPr/>
            <p:nvPr/>
          </p:nvSpPr>
          <p:spPr>
            <a:xfrm flipH="false" flipV="false" rot="0">
              <a:off x="0" y="0"/>
              <a:ext cx="765266" cy="859099"/>
            </a:xfrm>
            <a:custGeom>
              <a:avLst/>
              <a:gdLst/>
              <a:ahLst/>
              <a:cxnLst/>
              <a:rect r="r" b="b" t="t" l="l"/>
              <a:pathLst>
                <a:path h="859099" w="765266">
                  <a:moveTo>
                    <a:pt x="382633" y="0"/>
                  </a:moveTo>
                  <a:lnTo>
                    <a:pt x="765266" y="203200"/>
                  </a:lnTo>
                  <a:lnTo>
                    <a:pt x="765266" y="655900"/>
                  </a:lnTo>
                  <a:lnTo>
                    <a:pt x="382633" y="859099"/>
                  </a:lnTo>
                  <a:lnTo>
                    <a:pt x="0" y="655900"/>
                  </a:lnTo>
                  <a:lnTo>
                    <a:pt x="0" y="203200"/>
                  </a:lnTo>
                  <a:lnTo>
                    <a:pt x="382633" y="0"/>
                  </a:lnTo>
                  <a:close/>
                </a:path>
              </a:pathLst>
            </a:custGeom>
            <a:solidFill>
              <a:srgbClr val="000000">
                <a:alpha val="0"/>
              </a:srgbClr>
            </a:solidFill>
            <a:ln w="95250" cap="sq">
              <a:solidFill>
                <a:srgbClr val="CD0505"/>
              </a:solidFill>
              <a:prstDash val="solid"/>
              <a:miter/>
            </a:ln>
          </p:spPr>
        </p:sp>
        <p:sp>
          <p:nvSpPr>
            <p:cNvPr name="TextBox 11" id="11"/>
            <p:cNvSpPr txBox="true"/>
            <p:nvPr/>
          </p:nvSpPr>
          <p:spPr>
            <a:xfrm>
              <a:off x="0" y="101600"/>
              <a:ext cx="765266" cy="617800"/>
            </a:xfrm>
            <a:prstGeom prst="rect">
              <a:avLst/>
            </a:prstGeom>
          </p:spPr>
          <p:txBody>
            <a:bodyPr anchor="ctr" rtlCol="false" tIns="50800" lIns="50800" bIns="50800" rIns="50800"/>
            <a:lstStyle/>
            <a:p>
              <a:pPr algn="ctr">
                <a:lnSpc>
                  <a:spcPts val="2659"/>
                </a:lnSpc>
                <a:spcBef>
                  <a:spcPct val="0"/>
                </a:spcBef>
              </a:pPr>
            </a:p>
          </p:txBody>
        </p:sp>
      </p:grpSp>
      <p:grpSp>
        <p:nvGrpSpPr>
          <p:cNvPr name="Group 12" id="12"/>
          <p:cNvGrpSpPr/>
          <p:nvPr/>
        </p:nvGrpSpPr>
        <p:grpSpPr>
          <a:xfrm rot="-5400000">
            <a:off x="5160851" y="558065"/>
            <a:ext cx="606630" cy="639677"/>
            <a:chOff x="0" y="0"/>
            <a:chExt cx="770809" cy="812800"/>
          </a:xfrm>
        </p:grpSpPr>
        <p:sp>
          <p:nvSpPr>
            <p:cNvPr name="Freeform 13" id="13"/>
            <p:cNvSpPr/>
            <p:nvPr/>
          </p:nvSpPr>
          <p:spPr>
            <a:xfrm flipH="false" flipV="false" rot="0">
              <a:off x="0" y="0"/>
              <a:ext cx="770809" cy="812800"/>
            </a:xfrm>
            <a:custGeom>
              <a:avLst/>
              <a:gdLst/>
              <a:ahLst/>
              <a:cxnLst/>
              <a:rect r="r" b="b" t="t" l="l"/>
              <a:pathLst>
                <a:path h="812800" w="770809">
                  <a:moveTo>
                    <a:pt x="385405" y="0"/>
                  </a:moveTo>
                  <a:lnTo>
                    <a:pt x="770809" y="203200"/>
                  </a:lnTo>
                  <a:lnTo>
                    <a:pt x="770809" y="609600"/>
                  </a:lnTo>
                  <a:lnTo>
                    <a:pt x="385405" y="812800"/>
                  </a:lnTo>
                  <a:lnTo>
                    <a:pt x="0" y="609600"/>
                  </a:lnTo>
                  <a:lnTo>
                    <a:pt x="0" y="203200"/>
                  </a:lnTo>
                  <a:lnTo>
                    <a:pt x="385405" y="0"/>
                  </a:lnTo>
                  <a:close/>
                </a:path>
              </a:pathLst>
            </a:custGeom>
            <a:solidFill>
              <a:srgbClr val="CD0505"/>
            </a:solidFill>
          </p:spPr>
        </p:sp>
        <p:sp>
          <p:nvSpPr>
            <p:cNvPr name="TextBox 14" id="14"/>
            <p:cNvSpPr txBox="true"/>
            <p:nvPr/>
          </p:nvSpPr>
          <p:spPr>
            <a:xfrm>
              <a:off x="0" y="101600"/>
              <a:ext cx="770809" cy="571500"/>
            </a:xfrm>
            <a:prstGeom prst="rect">
              <a:avLst/>
            </a:prstGeom>
          </p:spPr>
          <p:txBody>
            <a:bodyPr anchor="ctr" rtlCol="false" tIns="50800" lIns="50800" bIns="50800" rIns="50800"/>
            <a:lstStyle/>
            <a:p>
              <a:pPr algn="ctr">
                <a:lnSpc>
                  <a:spcPts val="2659"/>
                </a:lnSpc>
                <a:spcBef>
                  <a:spcPct val="0"/>
                </a:spcBef>
              </a:pPr>
            </a:p>
          </p:txBody>
        </p:sp>
      </p:grpSp>
      <p:grpSp>
        <p:nvGrpSpPr>
          <p:cNvPr name="Group 15" id="15"/>
          <p:cNvGrpSpPr/>
          <p:nvPr/>
        </p:nvGrpSpPr>
        <p:grpSpPr>
          <a:xfrm rot="-5400000">
            <a:off x="14067651" y="1471473"/>
            <a:ext cx="720555" cy="759808"/>
            <a:chOff x="0" y="0"/>
            <a:chExt cx="770809" cy="812800"/>
          </a:xfrm>
        </p:grpSpPr>
        <p:sp>
          <p:nvSpPr>
            <p:cNvPr name="Freeform 16" id="16"/>
            <p:cNvSpPr/>
            <p:nvPr/>
          </p:nvSpPr>
          <p:spPr>
            <a:xfrm flipH="false" flipV="false" rot="0">
              <a:off x="0" y="0"/>
              <a:ext cx="770809" cy="812800"/>
            </a:xfrm>
            <a:custGeom>
              <a:avLst/>
              <a:gdLst/>
              <a:ahLst/>
              <a:cxnLst/>
              <a:rect r="r" b="b" t="t" l="l"/>
              <a:pathLst>
                <a:path h="812800" w="770809">
                  <a:moveTo>
                    <a:pt x="385405" y="0"/>
                  </a:moveTo>
                  <a:lnTo>
                    <a:pt x="770809" y="203200"/>
                  </a:lnTo>
                  <a:lnTo>
                    <a:pt x="770809" y="609600"/>
                  </a:lnTo>
                  <a:lnTo>
                    <a:pt x="385405" y="812800"/>
                  </a:lnTo>
                  <a:lnTo>
                    <a:pt x="0" y="609600"/>
                  </a:lnTo>
                  <a:lnTo>
                    <a:pt x="0" y="203200"/>
                  </a:lnTo>
                  <a:lnTo>
                    <a:pt x="385405" y="0"/>
                  </a:lnTo>
                  <a:close/>
                </a:path>
              </a:pathLst>
            </a:custGeom>
            <a:solidFill>
              <a:srgbClr val="000000"/>
            </a:solidFill>
          </p:spPr>
        </p:sp>
        <p:sp>
          <p:nvSpPr>
            <p:cNvPr name="TextBox 17" id="17"/>
            <p:cNvSpPr txBox="true"/>
            <p:nvPr/>
          </p:nvSpPr>
          <p:spPr>
            <a:xfrm>
              <a:off x="0" y="101600"/>
              <a:ext cx="770809" cy="571500"/>
            </a:xfrm>
            <a:prstGeom prst="rect">
              <a:avLst/>
            </a:prstGeom>
          </p:spPr>
          <p:txBody>
            <a:bodyPr anchor="ctr" rtlCol="false" tIns="50800" lIns="50800" bIns="50800" rIns="50800"/>
            <a:lstStyle/>
            <a:p>
              <a:pPr algn="ctr">
                <a:lnSpc>
                  <a:spcPts val="2659"/>
                </a:lnSpc>
                <a:spcBef>
                  <a:spcPct val="0"/>
                </a:spcBef>
              </a:pPr>
            </a:p>
          </p:txBody>
        </p:sp>
      </p:grpSp>
      <p:grpSp>
        <p:nvGrpSpPr>
          <p:cNvPr name="Group 18" id="18"/>
          <p:cNvGrpSpPr/>
          <p:nvPr/>
        </p:nvGrpSpPr>
        <p:grpSpPr>
          <a:xfrm rot="-5400000">
            <a:off x="16009795" y="5357254"/>
            <a:ext cx="1216374" cy="1282637"/>
            <a:chOff x="0" y="0"/>
            <a:chExt cx="770809" cy="812800"/>
          </a:xfrm>
        </p:grpSpPr>
        <p:sp>
          <p:nvSpPr>
            <p:cNvPr name="Freeform 19" id="19"/>
            <p:cNvSpPr/>
            <p:nvPr/>
          </p:nvSpPr>
          <p:spPr>
            <a:xfrm flipH="false" flipV="false" rot="0">
              <a:off x="0" y="0"/>
              <a:ext cx="770809" cy="812800"/>
            </a:xfrm>
            <a:custGeom>
              <a:avLst/>
              <a:gdLst/>
              <a:ahLst/>
              <a:cxnLst/>
              <a:rect r="r" b="b" t="t" l="l"/>
              <a:pathLst>
                <a:path h="812800" w="770809">
                  <a:moveTo>
                    <a:pt x="385405" y="0"/>
                  </a:moveTo>
                  <a:lnTo>
                    <a:pt x="770809" y="203200"/>
                  </a:lnTo>
                  <a:lnTo>
                    <a:pt x="770809" y="609600"/>
                  </a:lnTo>
                  <a:lnTo>
                    <a:pt x="385405" y="812800"/>
                  </a:lnTo>
                  <a:lnTo>
                    <a:pt x="0" y="609600"/>
                  </a:lnTo>
                  <a:lnTo>
                    <a:pt x="0" y="203200"/>
                  </a:lnTo>
                  <a:lnTo>
                    <a:pt x="385405" y="0"/>
                  </a:lnTo>
                  <a:close/>
                </a:path>
              </a:pathLst>
            </a:custGeom>
            <a:solidFill>
              <a:srgbClr val="CD0505"/>
            </a:solidFill>
          </p:spPr>
        </p:sp>
        <p:sp>
          <p:nvSpPr>
            <p:cNvPr name="TextBox 20" id="20"/>
            <p:cNvSpPr txBox="true"/>
            <p:nvPr/>
          </p:nvSpPr>
          <p:spPr>
            <a:xfrm>
              <a:off x="0" y="101600"/>
              <a:ext cx="770809" cy="571500"/>
            </a:xfrm>
            <a:prstGeom prst="rect">
              <a:avLst/>
            </a:prstGeom>
          </p:spPr>
          <p:txBody>
            <a:bodyPr anchor="ctr" rtlCol="false" tIns="50800" lIns="50800" bIns="50800" rIns="50800"/>
            <a:lstStyle/>
            <a:p>
              <a:pPr algn="ctr">
                <a:lnSpc>
                  <a:spcPts val="2659"/>
                </a:lnSpc>
                <a:spcBef>
                  <a:spcPct val="0"/>
                </a:spcBef>
              </a:pPr>
            </a:p>
          </p:txBody>
        </p:sp>
      </p:grpSp>
      <p:grpSp>
        <p:nvGrpSpPr>
          <p:cNvPr name="Group 21" id="21"/>
          <p:cNvGrpSpPr/>
          <p:nvPr/>
        </p:nvGrpSpPr>
        <p:grpSpPr>
          <a:xfrm rot="-5400000">
            <a:off x="12475387" y="7579585"/>
            <a:ext cx="937300" cy="1052228"/>
            <a:chOff x="0" y="0"/>
            <a:chExt cx="765266" cy="859100"/>
          </a:xfrm>
        </p:grpSpPr>
        <p:sp>
          <p:nvSpPr>
            <p:cNvPr name="Freeform 22" id="22"/>
            <p:cNvSpPr/>
            <p:nvPr/>
          </p:nvSpPr>
          <p:spPr>
            <a:xfrm flipH="false" flipV="false" rot="0">
              <a:off x="0" y="0"/>
              <a:ext cx="765266" cy="859099"/>
            </a:xfrm>
            <a:custGeom>
              <a:avLst/>
              <a:gdLst/>
              <a:ahLst/>
              <a:cxnLst/>
              <a:rect r="r" b="b" t="t" l="l"/>
              <a:pathLst>
                <a:path h="859099" w="765266">
                  <a:moveTo>
                    <a:pt x="382633" y="0"/>
                  </a:moveTo>
                  <a:lnTo>
                    <a:pt x="765266" y="203200"/>
                  </a:lnTo>
                  <a:lnTo>
                    <a:pt x="765266" y="655900"/>
                  </a:lnTo>
                  <a:lnTo>
                    <a:pt x="382633" y="859099"/>
                  </a:lnTo>
                  <a:lnTo>
                    <a:pt x="0" y="655900"/>
                  </a:lnTo>
                  <a:lnTo>
                    <a:pt x="0" y="203200"/>
                  </a:lnTo>
                  <a:lnTo>
                    <a:pt x="382633" y="0"/>
                  </a:lnTo>
                  <a:close/>
                </a:path>
              </a:pathLst>
            </a:custGeom>
            <a:solidFill>
              <a:srgbClr val="000000">
                <a:alpha val="0"/>
              </a:srgbClr>
            </a:solidFill>
            <a:ln w="95250" cap="sq">
              <a:solidFill>
                <a:srgbClr val="CD0505"/>
              </a:solidFill>
              <a:prstDash val="solid"/>
              <a:miter/>
            </a:ln>
          </p:spPr>
        </p:sp>
        <p:sp>
          <p:nvSpPr>
            <p:cNvPr name="TextBox 23" id="23"/>
            <p:cNvSpPr txBox="true"/>
            <p:nvPr/>
          </p:nvSpPr>
          <p:spPr>
            <a:xfrm>
              <a:off x="0" y="101600"/>
              <a:ext cx="765266" cy="617800"/>
            </a:xfrm>
            <a:prstGeom prst="rect">
              <a:avLst/>
            </a:prstGeom>
          </p:spPr>
          <p:txBody>
            <a:bodyPr anchor="ctr" rtlCol="false" tIns="50800" lIns="50800" bIns="50800" rIns="50800"/>
            <a:lstStyle/>
            <a:p>
              <a:pPr algn="ctr">
                <a:lnSpc>
                  <a:spcPts val="2659"/>
                </a:lnSpc>
                <a:spcBef>
                  <a:spcPct val="0"/>
                </a:spcBef>
              </a:pPr>
            </a:p>
          </p:txBody>
        </p:sp>
      </p:grpSp>
      <p:grpSp>
        <p:nvGrpSpPr>
          <p:cNvPr name="Group 24" id="24"/>
          <p:cNvGrpSpPr/>
          <p:nvPr/>
        </p:nvGrpSpPr>
        <p:grpSpPr>
          <a:xfrm rot="-5400000">
            <a:off x="5540047" y="8981670"/>
            <a:ext cx="3432593" cy="3619587"/>
            <a:chOff x="0" y="0"/>
            <a:chExt cx="770809" cy="812800"/>
          </a:xfrm>
        </p:grpSpPr>
        <p:sp>
          <p:nvSpPr>
            <p:cNvPr name="Freeform 25" id="25"/>
            <p:cNvSpPr/>
            <p:nvPr/>
          </p:nvSpPr>
          <p:spPr>
            <a:xfrm flipH="false" flipV="false" rot="0">
              <a:off x="0" y="0"/>
              <a:ext cx="770809" cy="812800"/>
            </a:xfrm>
            <a:custGeom>
              <a:avLst/>
              <a:gdLst/>
              <a:ahLst/>
              <a:cxnLst/>
              <a:rect r="r" b="b" t="t" l="l"/>
              <a:pathLst>
                <a:path h="812800" w="770809">
                  <a:moveTo>
                    <a:pt x="385405" y="0"/>
                  </a:moveTo>
                  <a:lnTo>
                    <a:pt x="770809" y="203200"/>
                  </a:lnTo>
                  <a:lnTo>
                    <a:pt x="770809" y="609600"/>
                  </a:lnTo>
                  <a:lnTo>
                    <a:pt x="385405" y="812800"/>
                  </a:lnTo>
                  <a:lnTo>
                    <a:pt x="0" y="609600"/>
                  </a:lnTo>
                  <a:lnTo>
                    <a:pt x="0" y="203200"/>
                  </a:lnTo>
                  <a:lnTo>
                    <a:pt x="385405" y="0"/>
                  </a:lnTo>
                  <a:close/>
                </a:path>
              </a:pathLst>
            </a:custGeom>
            <a:solidFill>
              <a:srgbClr val="CD0505"/>
            </a:solidFill>
          </p:spPr>
        </p:sp>
        <p:sp>
          <p:nvSpPr>
            <p:cNvPr name="TextBox 26" id="26"/>
            <p:cNvSpPr txBox="true"/>
            <p:nvPr/>
          </p:nvSpPr>
          <p:spPr>
            <a:xfrm>
              <a:off x="0" y="101600"/>
              <a:ext cx="770809" cy="571500"/>
            </a:xfrm>
            <a:prstGeom prst="rect">
              <a:avLst/>
            </a:prstGeom>
          </p:spPr>
          <p:txBody>
            <a:bodyPr anchor="ctr" rtlCol="false" tIns="50800" lIns="50800" bIns="50800" rIns="50800"/>
            <a:lstStyle/>
            <a:p>
              <a:pPr algn="ctr">
                <a:lnSpc>
                  <a:spcPts val="2659"/>
                </a:lnSpc>
                <a:spcBef>
                  <a:spcPct val="0"/>
                </a:spcBef>
              </a:pPr>
            </a:p>
          </p:txBody>
        </p:sp>
      </p:grpSp>
      <p:grpSp>
        <p:nvGrpSpPr>
          <p:cNvPr name="Group 27" id="27"/>
          <p:cNvGrpSpPr/>
          <p:nvPr/>
        </p:nvGrpSpPr>
        <p:grpSpPr>
          <a:xfrm rot="-5400000">
            <a:off x="9181312" y="1509768"/>
            <a:ext cx="608594" cy="683217"/>
            <a:chOff x="0" y="0"/>
            <a:chExt cx="765266" cy="859100"/>
          </a:xfrm>
        </p:grpSpPr>
        <p:sp>
          <p:nvSpPr>
            <p:cNvPr name="Freeform 28" id="28"/>
            <p:cNvSpPr/>
            <p:nvPr/>
          </p:nvSpPr>
          <p:spPr>
            <a:xfrm flipH="false" flipV="false" rot="0">
              <a:off x="0" y="0"/>
              <a:ext cx="765266" cy="859099"/>
            </a:xfrm>
            <a:custGeom>
              <a:avLst/>
              <a:gdLst/>
              <a:ahLst/>
              <a:cxnLst/>
              <a:rect r="r" b="b" t="t" l="l"/>
              <a:pathLst>
                <a:path h="859099" w="765266">
                  <a:moveTo>
                    <a:pt x="382633" y="0"/>
                  </a:moveTo>
                  <a:lnTo>
                    <a:pt x="765266" y="203200"/>
                  </a:lnTo>
                  <a:lnTo>
                    <a:pt x="765266" y="655900"/>
                  </a:lnTo>
                  <a:lnTo>
                    <a:pt x="382633" y="859099"/>
                  </a:lnTo>
                  <a:lnTo>
                    <a:pt x="0" y="655900"/>
                  </a:lnTo>
                  <a:lnTo>
                    <a:pt x="0" y="203200"/>
                  </a:lnTo>
                  <a:lnTo>
                    <a:pt x="382633" y="0"/>
                  </a:lnTo>
                  <a:close/>
                </a:path>
              </a:pathLst>
            </a:custGeom>
            <a:solidFill>
              <a:srgbClr val="000000">
                <a:alpha val="0"/>
              </a:srgbClr>
            </a:solidFill>
            <a:ln w="95250" cap="sq">
              <a:solidFill>
                <a:srgbClr val="CD0505"/>
              </a:solidFill>
              <a:prstDash val="solid"/>
              <a:miter/>
            </a:ln>
          </p:spPr>
        </p:sp>
        <p:sp>
          <p:nvSpPr>
            <p:cNvPr name="TextBox 29" id="29"/>
            <p:cNvSpPr txBox="true"/>
            <p:nvPr/>
          </p:nvSpPr>
          <p:spPr>
            <a:xfrm>
              <a:off x="0" y="101600"/>
              <a:ext cx="765266" cy="617800"/>
            </a:xfrm>
            <a:prstGeom prst="rect">
              <a:avLst/>
            </a:prstGeom>
          </p:spPr>
          <p:txBody>
            <a:bodyPr anchor="ctr" rtlCol="false" tIns="50800" lIns="50800" bIns="50800" rIns="50800"/>
            <a:lstStyle/>
            <a:p>
              <a:pPr algn="ctr">
                <a:lnSpc>
                  <a:spcPts val="2659"/>
                </a:lnSpc>
                <a:spcBef>
                  <a:spcPct val="0"/>
                </a:spcBef>
              </a:pPr>
            </a:p>
          </p:txBody>
        </p:sp>
      </p:grpSp>
      <p:grpSp>
        <p:nvGrpSpPr>
          <p:cNvPr name="Group 30" id="30"/>
          <p:cNvGrpSpPr/>
          <p:nvPr/>
        </p:nvGrpSpPr>
        <p:grpSpPr>
          <a:xfrm rot="-5400000">
            <a:off x="1366048" y="903862"/>
            <a:ext cx="569759" cy="600797"/>
            <a:chOff x="0" y="0"/>
            <a:chExt cx="770809" cy="812800"/>
          </a:xfrm>
        </p:grpSpPr>
        <p:sp>
          <p:nvSpPr>
            <p:cNvPr name="Freeform 31" id="31"/>
            <p:cNvSpPr/>
            <p:nvPr/>
          </p:nvSpPr>
          <p:spPr>
            <a:xfrm flipH="false" flipV="false" rot="0">
              <a:off x="0" y="0"/>
              <a:ext cx="770809" cy="812800"/>
            </a:xfrm>
            <a:custGeom>
              <a:avLst/>
              <a:gdLst/>
              <a:ahLst/>
              <a:cxnLst/>
              <a:rect r="r" b="b" t="t" l="l"/>
              <a:pathLst>
                <a:path h="812800" w="770809">
                  <a:moveTo>
                    <a:pt x="385405" y="0"/>
                  </a:moveTo>
                  <a:lnTo>
                    <a:pt x="770809" y="203200"/>
                  </a:lnTo>
                  <a:lnTo>
                    <a:pt x="770809" y="609600"/>
                  </a:lnTo>
                  <a:lnTo>
                    <a:pt x="385405" y="812800"/>
                  </a:lnTo>
                  <a:lnTo>
                    <a:pt x="0" y="609600"/>
                  </a:lnTo>
                  <a:lnTo>
                    <a:pt x="0" y="203200"/>
                  </a:lnTo>
                  <a:lnTo>
                    <a:pt x="385405" y="0"/>
                  </a:lnTo>
                  <a:close/>
                </a:path>
              </a:pathLst>
            </a:custGeom>
            <a:solidFill>
              <a:srgbClr val="000000"/>
            </a:solidFill>
          </p:spPr>
        </p:sp>
        <p:sp>
          <p:nvSpPr>
            <p:cNvPr name="TextBox 32" id="32"/>
            <p:cNvSpPr txBox="true"/>
            <p:nvPr/>
          </p:nvSpPr>
          <p:spPr>
            <a:xfrm>
              <a:off x="0" y="101600"/>
              <a:ext cx="770809" cy="571500"/>
            </a:xfrm>
            <a:prstGeom prst="rect">
              <a:avLst/>
            </a:prstGeom>
          </p:spPr>
          <p:txBody>
            <a:bodyPr anchor="ctr" rtlCol="false" tIns="50800" lIns="50800" bIns="50800" rIns="50800"/>
            <a:lstStyle/>
            <a:p>
              <a:pPr algn="ctr">
                <a:lnSpc>
                  <a:spcPts val="2659"/>
                </a:lnSpc>
                <a:spcBef>
                  <a:spcPct val="0"/>
                </a:spcBef>
              </a:pPr>
            </a:p>
          </p:txBody>
        </p:sp>
      </p:gr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6363758" y="1352737"/>
            <a:ext cx="10895542" cy="1285875"/>
          </a:xfrm>
          <a:prstGeom prst="rect">
            <a:avLst/>
          </a:prstGeom>
        </p:spPr>
        <p:txBody>
          <a:bodyPr anchor="t" rtlCol="false" tIns="0" lIns="0" bIns="0" rIns="0">
            <a:spAutoFit/>
          </a:bodyPr>
          <a:lstStyle/>
          <a:p>
            <a:pPr>
              <a:lnSpc>
                <a:spcPts val="10199"/>
              </a:lnSpc>
            </a:pPr>
            <a:r>
              <a:rPr lang="en-US" sz="8499">
                <a:solidFill>
                  <a:srgbClr val="000000"/>
                </a:solidFill>
                <a:latin typeface="League Spartan Bold"/>
              </a:rPr>
              <a:t>El EQUIPO</a:t>
            </a:r>
          </a:p>
        </p:txBody>
      </p:sp>
      <p:grpSp>
        <p:nvGrpSpPr>
          <p:cNvPr name="Group 3" id="3"/>
          <p:cNvGrpSpPr/>
          <p:nvPr/>
        </p:nvGrpSpPr>
        <p:grpSpPr>
          <a:xfrm rot="0">
            <a:off x="-793052" y="3019398"/>
            <a:ext cx="19874105" cy="3347202"/>
            <a:chOff x="0" y="0"/>
            <a:chExt cx="5439065" cy="916049"/>
          </a:xfrm>
        </p:grpSpPr>
        <p:sp>
          <p:nvSpPr>
            <p:cNvPr name="Freeform 4" id="4"/>
            <p:cNvSpPr/>
            <p:nvPr/>
          </p:nvSpPr>
          <p:spPr>
            <a:xfrm flipH="false" flipV="false" rot="0">
              <a:off x="0" y="0"/>
              <a:ext cx="5439065" cy="916049"/>
            </a:xfrm>
            <a:custGeom>
              <a:avLst/>
              <a:gdLst/>
              <a:ahLst/>
              <a:cxnLst/>
              <a:rect r="r" b="b" t="t" l="l"/>
              <a:pathLst>
                <a:path h="916049" w="5439065">
                  <a:moveTo>
                    <a:pt x="0" y="0"/>
                  </a:moveTo>
                  <a:lnTo>
                    <a:pt x="5439065" y="0"/>
                  </a:lnTo>
                  <a:lnTo>
                    <a:pt x="5439065" y="916049"/>
                  </a:lnTo>
                  <a:lnTo>
                    <a:pt x="0" y="916049"/>
                  </a:lnTo>
                  <a:close/>
                </a:path>
              </a:pathLst>
            </a:custGeom>
            <a:solidFill>
              <a:srgbClr val="EFEEE9"/>
            </a:solidFill>
          </p:spPr>
        </p:sp>
        <p:sp>
          <p:nvSpPr>
            <p:cNvPr name="TextBox 5" id="5"/>
            <p:cNvSpPr txBox="true"/>
            <p:nvPr/>
          </p:nvSpPr>
          <p:spPr>
            <a:xfrm>
              <a:off x="0" y="-38100"/>
              <a:ext cx="5439065" cy="954149"/>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746028" y="4563538"/>
            <a:ext cx="4491099" cy="1412655"/>
          </a:xfrm>
          <a:custGeom>
            <a:avLst/>
            <a:gdLst/>
            <a:ahLst/>
            <a:cxnLst/>
            <a:rect r="r" b="b" t="t" l="l"/>
            <a:pathLst>
              <a:path h="1412655" w="4491099">
                <a:moveTo>
                  <a:pt x="0" y="0"/>
                </a:moveTo>
                <a:lnTo>
                  <a:pt x="4491099" y="0"/>
                </a:lnTo>
                <a:lnTo>
                  <a:pt x="4491099" y="1412654"/>
                </a:lnTo>
                <a:lnTo>
                  <a:pt x="0" y="141265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4737073" y="4563538"/>
            <a:ext cx="4491099" cy="1412655"/>
          </a:xfrm>
          <a:custGeom>
            <a:avLst/>
            <a:gdLst/>
            <a:ahLst/>
            <a:cxnLst/>
            <a:rect r="r" b="b" t="t" l="l"/>
            <a:pathLst>
              <a:path h="1412655" w="4491099">
                <a:moveTo>
                  <a:pt x="0" y="0"/>
                </a:moveTo>
                <a:lnTo>
                  <a:pt x="4491100" y="0"/>
                </a:lnTo>
                <a:lnTo>
                  <a:pt x="4491100" y="1412654"/>
                </a:lnTo>
                <a:lnTo>
                  <a:pt x="0" y="141265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8" id="8"/>
          <p:cNvSpPr txBox="true"/>
          <p:nvPr/>
        </p:nvSpPr>
        <p:spPr>
          <a:xfrm rot="0">
            <a:off x="1178085" y="4739322"/>
            <a:ext cx="3470230" cy="1012191"/>
          </a:xfrm>
          <a:prstGeom prst="rect">
            <a:avLst/>
          </a:prstGeom>
        </p:spPr>
        <p:txBody>
          <a:bodyPr anchor="t" rtlCol="false" tIns="0" lIns="0" bIns="0" rIns="0">
            <a:spAutoFit/>
          </a:bodyPr>
          <a:lstStyle/>
          <a:p>
            <a:pPr algn="ctr">
              <a:lnSpc>
                <a:spcPts val="4059"/>
              </a:lnSpc>
              <a:spcBef>
                <a:spcPct val="0"/>
              </a:spcBef>
            </a:pPr>
            <a:r>
              <a:rPr lang="en-US" sz="2899">
                <a:solidFill>
                  <a:srgbClr val="000000"/>
                </a:solidFill>
                <a:latin typeface="Montserrat Classic Bold"/>
              </a:rPr>
              <a:t>Franco Jefferson Nauca Rojas</a:t>
            </a:r>
            <a:r>
              <a:rPr lang="en-US" sz="2899">
                <a:solidFill>
                  <a:srgbClr val="000000"/>
                </a:solidFill>
                <a:latin typeface="Montserrat Classic Bold"/>
              </a:rPr>
              <a:t> </a:t>
            </a:r>
          </a:p>
        </p:txBody>
      </p:sp>
      <p:sp>
        <p:nvSpPr>
          <p:cNvPr name="TextBox 9" id="9"/>
          <p:cNvSpPr txBox="true"/>
          <p:nvPr/>
        </p:nvSpPr>
        <p:spPr>
          <a:xfrm rot="0">
            <a:off x="4645704" y="4694238"/>
            <a:ext cx="4673839" cy="1057275"/>
          </a:xfrm>
          <a:prstGeom prst="rect">
            <a:avLst/>
          </a:prstGeom>
        </p:spPr>
        <p:txBody>
          <a:bodyPr anchor="t" rtlCol="false" tIns="0" lIns="0" bIns="0" rIns="0">
            <a:spAutoFit/>
          </a:bodyPr>
          <a:lstStyle/>
          <a:p>
            <a:pPr algn="ctr">
              <a:lnSpc>
                <a:spcPts val="4200"/>
              </a:lnSpc>
            </a:pPr>
            <a:r>
              <a:rPr lang="en-US" sz="3000">
                <a:solidFill>
                  <a:srgbClr val="000000"/>
                </a:solidFill>
                <a:latin typeface="Montserrat Classic Bold"/>
              </a:rPr>
              <a:t>Treysi Kamila</a:t>
            </a:r>
          </a:p>
          <a:p>
            <a:pPr algn="ctr">
              <a:lnSpc>
                <a:spcPts val="4200"/>
              </a:lnSpc>
              <a:spcBef>
                <a:spcPct val="0"/>
              </a:spcBef>
            </a:pPr>
            <a:r>
              <a:rPr lang="en-US" sz="3000">
                <a:solidFill>
                  <a:srgbClr val="000000"/>
                </a:solidFill>
                <a:latin typeface="Montserrat Classic Bold"/>
              </a:rPr>
              <a:t>Maldonado Aguirre</a:t>
            </a:r>
          </a:p>
        </p:txBody>
      </p:sp>
      <p:sp>
        <p:nvSpPr>
          <p:cNvPr name="Freeform 10" id="10"/>
          <p:cNvSpPr/>
          <p:nvPr/>
        </p:nvSpPr>
        <p:spPr>
          <a:xfrm flipH="false" flipV="false" rot="0">
            <a:off x="8934153" y="4558140"/>
            <a:ext cx="4491099" cy="1412655"/>
          </a:xfrm>
          <a:custGeom>
            <a:avLst/>
            <a:gdLst/>
            <a:ahLst/>
            <a:cxnLst/>
            <a:rect r="r" b="b" t="t" l="l"/>
            <a:pathLst>
              <a:path h="1412655" w="4491099">
                <a:moveTo>
                  <a:pt x="0" y="0"/>
                </a:moveTo>
                <a:lnTo>
                  <a:pt x="4491099" y="0"/>
                </a:lnTo>
                <a:lnTo>
                  <a:pt x="4491099" y="1412655"/>
                </a:lnTo>
                <a:lnTo>
                  <a:pt x="0" y="141265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1" id="11"/>
          <p:cNvSpPr txBox="true"/>
          <p:nvPr/>
        </p:nvSpPr>
        <p:spPr>
          <a:xfrm rot="0">
            <a:off x="9405267" y="4729797"/>
            <a:ext cx="3216331" cy="1057275"/>
          </a:xfrm>
          <a:prstGeom prst="rect">
            <a:avLst/>
          </a:prstGeom>
        </p:spPr>
        <p:txBody>
          <a:bodyPr anchor="t" rtlCol="false" tIns="0" lIns="0" bIns="0" rIns="0">
            <a:spAutoFit/>
          </a:bodyPr>
          <a:lstStyle/>
          <a:p>
            <a:pPr algn="ctr">
              <a:lnSpc>
                <a:spcPts val="4200"/>
              </a:lnSpc>
              <a:spcBef>
                <a:spcPct val="0"/>
              </a:spcBef>
            </a:pPr>
            <a:r>
              <a:rPr lang="en-US" sz="3000">
                <a:solidFill>
                  <a:srgbClr val="000000"/>
                </a:solidFill>
                <a:latin typeface="Montserrat Classic Bold"/>
              </a:rPr>
              <a:t> Ruth Virginia Torres Sosa</a:t>
            </a:r>
          </a:p>
        </p:txBody>
      </p:sp>
      <p:sp>
        <p:nvSpPr>
          <p:cNvPr name="Freeform 12" id="12"/>
          <p:cNvSpPr/>
          <p:nvPr/>
        </p:nvSpPr>
        <p:spPr>
          <a:xfrm flipH="false" flipV="false" rot="0">
            <a:off x="13013304" y="4563538"/>
            <a:ext cx="4491099" cy="1412655"/>
          </a:xfrm>
          <a:custGeom>
            <a:avLst/>
            <a:gdLst/>
            <a:ahLst/>
            <a:cxnLst/>
            <a:rect r="r" b="b" t="t" l="l"/>
            <a:pathLst>
              <a:path h="1412655" w="4491099">
                <a:moveTo>
                  <a:pt x="0" y="0"/>
                </a:moveTo>
                <a:lnTo>
                  <a:pt x="4491099" y="0"/>
                </a:lnTo>
                <a:lnTo>
                  <a:pt x="4491099" y="1412654"/>
                </a:lnTo>
                <a:lnTo>
                  <a:pt x="0" y="141265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3" id="13"/>
          <p:cNvSpPr txBox="true"/>
          <p:nvPr/>
        </p:nvSpPr>
        <p:spPr>
          <a:xfrm rot="0">
            <a:off x="13650688" y="4694238"/>
            <a:ext cx="3216331" cy="1057275"/>
          </a:xfrm>
          <a:prstGeom prst="rect">
            <a:avLst/>
          </a:prstGeom>
        </p:spPr>
        <p:txBody>
          <a:bodyPr anchor="t" rtlCol="false" tIns="0" lIns="0" bIns="0" rIns="0">
            <a:spAutoFit/>
          </a:bodyPr>
          <a:lstStyle/>
          <a:p>
            <a:pPr algn="ctr">
              <a:lnSpc>
                <a:spcPts val="4200"/>
              </a:lnSpc>
              <a:spcBef>
                <a:spcPct val="0"/>
              </a:spcBef>
            </a:pPr>
            <a:r>
              <a:rPr lang="en-US" sz="3000">
                <a:solidFill>
                  <a:srgbClr val="000000"/>
                </a:solidFill>
                <a:latin typeface="Montserrat Classic Bold"/>
              </a:rPr>
              <a:t>Alex Christian Quispe Roque</a:t>
            </a:r>
          </a:p>
        </p:txBody>
      </p:sp>
      <p:grpSp>
        <p:nvGrpSpPr>
          <p:cNvPr name="Group 14" id="14"/>
          <p:cNvGrpSpPr/>
          <p:nvPr/>
        </p:nvGrpSpPr>
        <p:grpSpPr>
          <a:xfrm rot="-5400000">
            <a:off x="-524125" y="771367"/>
            <a:ext cx="1603880" cy="1800540"/>
            <a:chOff x="0" y="0"/>
            <a:chExt cx="765266" cy="859100"/>
          </a:xfrm>
        </p:grpSpPr>
        <p:sp>
          <p:nvSpPr>
            <p:cNvPr name="Freeform 15" id="15"/>
            <p:cNvSpPr/>
            <p:nvPr/>
          </p:nvSpPr>
          <p:spPr>
            <a:xfrm flipH="false" flipV="false" rot="0">
              <a:off x="0" y="0"/>
              <a:ext cx="765266" cy="859099"/>
            </a:xfrm>
            <a:custGeom>
              <a:avLst/>
              <a:gdLst/>
              <a:ahLst/>
              <a:cxnLst/>
              <a:rect r="r" b="b" t="t" l="l"/>
              <a:pathLst>
                <a:path h="859099" w="765266">
                  <a:moveTo>
                    <a:pt x="382633" y="0"/>
                  </a:moveTo>
                  <a:lnTo>
                    <a:pt x="765266" y="203200"/>
                  </a:lnTo>
                  <a:lnTo>
                    <a:pt x="765266" y="655900"/>
                  </a:lnTo>
                  <a:lnTo>
                    <a:pt x="382633" y="859099"/>
                  </a:lnTo>
                  <a:lnTo>
                    <a:pt x="0" y="655900"/>
                  </a:lnTo>
                  <a:lnTo>
                    <a:pt x="0" y="203200"/>
                  </a:lnTo>
                  <a:lnTo>
                    <a:pt x="382633" y="0"/>
                  </a:lnTo>
                  <a:close/>
                </a:path>
              </a:pathLst>
            </a:custGeom>
            <a:solidFill>
              <a:srgbClr val="000000">
                <a:alpha val="0"/>
              </a:srgbClr>
            </a:solidFill>
            <a:ln w="95250" cap="sq">
              <a:solidFill>
                <a:srgbClr val="737373"/>
              </a:solidFill>
              <a:prstDash val="solid"/>
              <a:miter/>
            </a:ln>
          </p:spPr>
        </p:sp>
        <p:sp>
          <p:nvSpPr>
            <p:cNvPr name="TextBox 16" id="16"/>
            <p:cNvSpPr txBox="true"/>
            <p:nvPr/>
          </p:nvSpPr>
          <p:spPr>
            <a:xfrm>
              <a:off x="0" y="101600"/>
              <a:ext cx="765266" cy="617800"/>
            </a:xfrm>
            <a:prstGeom prst="rect">
              <a:avLst/>
            </a:prstGeom>
          </p:spPr>
          <p:txBody>
            <a:bodyPr anchor="ctr" rtlCol="false" tIns="50800" lIns="50800" bIns="50800" rIns="50800"/>
            <a:lstStyle/>
            <a:p>
              <a:pPr algn="ctr">
                <a:lnSpc>
                  <a:spcPts val="2659"/>
                </a:lnSpc>
                <a:spcBef>
                  <a:spcPct val="0"/>
                </a:spcBef>
              </a:pPr>
            </a:p>
          </p:txBody>
        </p:sp>
      </p:grpSp>
      <p:grpSp>
        <p:nvGrpSpPr>
          <p:cNvPr name="Group 17" id="17"/>
          <p:cNvGrpSpPr/>
          <p:nvPr/>
        </p:nvGrpSpPr>
        <p:grpSpPr>
          <a:xfrm rot="-5400000">
            <a:off x="1081137" y="2289045"/>
            <a:ext cx="937312" cy="988373"/>
            <a:chOff x="0" y="0"/>
            <a:chExt cx="770809" cy="812800"/>
          </a:xfrm>
        </p:grpSpPr>
        <p:sp>
          <p:nvSpPr>
            <p:cNvPr name="Freeform 18" id="18"/>
            <p:cNvSpPr/>
            <p:nvPr/>
          </p:nvSpPr>
          <p:spPr>
            <a:xfrm flipH="false" flipV="false" rot="0">
              <a:off x="0" y="0"/>
              <a:ext cx="770809" cy="812800"/>
            </a:xfrm>
            <a:custGeom>
              <a:avLst/>
              <a:gdLst/>
              <a:ahLst/>
              <a:cxnLst/>
              <a:rect r="r" b="b" t="t" l="l"/>
              <a:pathLst>
                <a:path h="812800" w="770809">
                  <a:moveTo>
                    <a:pt x="385405" y="0"/>
                  </a:moveTo>
                  <a:lnTo>
                    <a:pt x="770809" y="203200"/>
                  </a:lnTo>
                  <a:lnTo>
                    <a:pt x="770809" y="609600"/>
                  </a:lnTo>
                  <a:lnTo>
                    <a:pt x="385405" y="812800"/>
                  </a:lnTo>
                  <a:lnTo>
                    <a:pt x="0" y="609600"/>
                  </a:lnTo>
                  <a:lnTo>
                    <a:pt x="0" y="203200"/>
                  </a:lnTo>
                  <a:lnTo>
                    <a:pt x="385405" y="0"/>
                  </a:lnTo>
                  <a:close/>
                </a:path>
              </a:pathLst>
            </a:custGeom>
            <a:solidFill>
              <a:srgbClr val="1E1E1E"/>
            </a:solidFill>
          </p:spPr>
        </p:sp>
        <p:sp>
          <p:nvSpPr>
            <p:cNvPr name="TextBox 19" id="19"/>
            <p:cNvSpPr txBox="true"/>
            <p:nvPr/>
          </p:nvSpPr>
          <p:spPr>
            <a:xfrm>
              <a:off x="0" y="101600"/>
              <a:ext cx="770809" cy="571500"/>
            </a:xfrm>
            <a:prstGeom prst="rect">
              <a:avLst/>
            </a:prstGeom>
          </p:spPr>
          <p:txBody>
            <a:bodyPr anchor="ctr" rtlCol="false" tIns="50800" lIns="50800" bIns="50800" rIns="50800"/>
            <a:lstStyle/>
            <a:p>
              <a:pPr algn="ctr">
                <a:lnSpc>
                  <a:spcPts val="2659"/>
                </a:lnSpc>
                <a:spcBef>
                  <a:spcPct val="0"/>
                </a:spcBef>
              </a:pPr>
            </a:p>
          </p:txBody>
        </p:sp>
      </p:grpSp>
      <p:grpSp>
        <p:nvGrpSpPr>
          <p:cNvPr name="Group 20" id="20"/>
          <p:cNvGrpSpPr/>
          <p:nvPr/>
        </p:nvGrpSpPr>
        <p:grpSpPr>
          <a:xfrm rot="-5400000">
            <a:off x="17493275" y="8958638"/>
            <a:ext cx="773653" cy="815798"/>
            <a:chOff x="0" y="0"/>
            <a:chExt cx="770809" cy="812800"/>
          </a:xfrm>
        </p:grpSpPr>
        <p:sp>
          <p:nvSpPr>
            <p:cNvPr name="Freeform 21" id="21"/>
            <p:cNvSpPr/>
            <p:nvPr/>
          </p:nvSpPr>
          <p:spPr>
            <a:xfrm flipH="false" flipV="false" rot="0">
              <a:off x="0" y="0"/>
              <a:ext cx="770809" cy="812800"/>
            </a:xfrm>
            <a:custGeom>
              <a:avLst/>
              <a:gdLst/>
              <a:ahLst/>
              <a:cxnLst/>
              <a:rect r="r" b="b" t="t" l="l"/>
              <a:pathLst>
                <a:path h="812800" w="770809">
                  <a:moveTo>
                    <a:pt x="385405" y="0"/>
                  </a:moveTo>
                  <a:lnTo>
                    <a:pt x="770809" y="203200"/>
                  </a:lnTo>
                  <a:lnTo>
                    <a:pt x="770809" y="609600"/>
                  </a:lnTo>
                  <a:lnTo>
                    <a:pt x="385405" y="812800"/>
                  </a:lnTo>
                  <a:lnTo>
                    <a:pt x="0" y="609600"/>
                  </a:lnTo>
                  <a:lnTo>
                    <a:pt x="0" y="203200"/>
                  </a:lnTo>
                  <a:lnTo>
                    <a:pt x="385405" y="0"/>
                  </a:lnTo>
                  <a:close/>
                </a:path>
              </a:pathLst>
            </a:custGeom>
            <a:solidFill>
              <a:srgbClr val="000000"/>
            </a:solidFill>
          </p:spPr>
        </p:sp>
        <p:sp>
          <p:nvSpPr>
            <p:cNvPr name="TextBox 22" id="22"/>
            <p:cNvSpPr txBox="true"/>
            <p:nvPr/>
          </p:nvSpPr>
          <p:spPr>
            <a:xfrm>
              <a:off x="0" y="101600"/>
              <a:ext cx="770809" cy="571500"/>
            </a:xfrm>
            <a:prstGeom prst="rect">
              <a:avLst/>
            </a:prstGeom>
          </p:spPr>
          <p:txBody>
            <a:bodyPr anchor="ctr" rtlCol="false" tIns="50800" lIns="50800" bIns="50800" rIns="50800"/>
            <a:lstStyle/>
            <a:p>
              <a:pPr algn="ctr">
                <a:lnSpc>
                  <a:spcPts val="2659"/>
                </a:lnSpc>
                <a:spcBef>
                  <a:spcPct val="0"/>
                </a:spcBef>
              </a:pPr>
            </a:p>
          </p:txBody>
        </p:sp>
      </p:grpSp>
      <p:grpSp>
        <p:nvGrpSpPr>
          <p:cNvPr name="Group 23" id="23"/>
          <p:cNvGrpSpPr/>
          <p:nvPr/>
        </p:nvGrpSpPr>
        <p:grpSpPr>
          <a:xfrm rot="-5400000">
            <a:off x="-450990" y="8657925"/>
            <a:ext cx="1585879" cy="1672271"/>
            <a:chOff x="0" y="0"/>
            <a:chExt cx="770809" cy="812800"/>
          </a:xfrm>
        </p:grpSpPr>
        <p:sp>
          <p:nvSpPr>
            <p:cNvPr name="Freeform 24" id="24"/>
            <p:cNvSpPr/>
            <p:nvPr/>
          </p:nvSpPr>
          <p:spPr>
            <a:xfrm flipH="false" flipV="false" rot="0">
              <a:off x="0" y="0"/>
              <a:ext cx="770809" cy="812800"/>
            </a:xfrm>
            <a:custGeom>
              <a:avLst/>
              <a:gdLst/>
              <a:ahLst/>
              <a:cxnLst/>
              <a:rect r="r" b="b" t="t" l="l"/>
              <a:pathLst>
                <a:path h="812800" w="770809">
                  <a:moveTo>
                    <a:pt x="385405" y="0"/>
                  </a:moveTo>
                  <a:lnTo>
                    <a:pt x="770809" y="203200"/>
                  </a:lnTo>
                  <a:lnTo>
                    <a:pt x="770809" y="609600"/>
                  </a:lnTo>
                  <a:lnTo>
                    <a:pt x="385405" y="812800"/>
                  </a:lnTo>
                  <a:lnTo>
                    <a:pt x="0" y="609600"/>
                  </a:lnTo>
                  <a:lnTo>
                    <a:pt x="0" y="203200"/>
                  </a:lnTo>
                  <a:lnTo>
                    <a:pt x="385405" y="0"/>
                  </a:lnTo>
                  <a:close/>
                </a:path>
              </a:pathLst>
            </a:custGeom>
            <a:solidFill>
              <a:srgbClr val="000000">
                <a:alpha val="0"/>
              </a:srgbClr>
            </a:solidFill>
            <a:ln w="57150" cap="sq">
              <a:solidFill>
                <a:srgbClr val="DF1B1B"/>
              </a:solidFill>
              <a:prstDash val="solid"/>
              <a:miter/>
            </a:ln>
          </p:spPr>
        </p:sp>
        <p:sp>
          <p:nvSpPr>
            <p:cNvPr name="TextBox 25" id="25"/>
            <p:cNvSpPr txBox="true"/>
            <p:nvPr/>
          </p:nvSpPr>
          <p:spPr>
            <a:xfrm>
              <a:off x="0" y="101600"/>
              <a:ext cx="770809" cy="571500"/>
            </a:xfrm>
            <a:prstGeom prst="rect">
              <a:avLst/>
            </a:prstGeom>
          </p:spPr>
          <p:txBody>
            <a:bodyPr anchor="ctr" rtlCol="false" tIns="50800" lIns="50800" bIns="50800" rIns="50800"/>
            <a:lstStyle/>
            <a:p>
              <a:pPr algn="ctr">
                <a:lnSpc>
                  <a:spcPts val="2659"/>
                </a:lnSpc>
                <a:spcBef>
                  <a:spcPct val="0"/>
                </a:spcBef>
              </a:pPr>
            </a:p>
          </p:txBody>
        </p:sp>
      </p:grpSp>
      <p:grpSp>
        <p:nvGrpSpPr>
          <p:cNvPr name="Group 26" id="26"/>
          <p:cNvGrpSpPr/>
          <p:nvPr/>
        </p:nvGrpSpPr>
        <p:grpSpPr>
          <a:xfrm rot="-5400000">
            <a:off x="357616" y="7905330"/>
            <a:ext cx="575171" cy="606504"/>
            <a:chOff x="0" y="0"/>
            <a:chExt cx="770809" cy="812800"/>
          </a:xfrm>
        </p:grpSpPr>
        <p:sp>
          <p:nvSpPr>
            <p:cNvPr name="Freeform 27" id="27"/>
            <p:cNvSpPr/>
            <p:nvPr/>
          </p:nvSpPr>
          <p:spPr>
            <a:xfrm flipH="false" flipV="false" rot="0">
              <a:off x="0" y="0"/>
              <a:ext cx="770809" cy="812800"/>
            </a:xfrm>
            <a:custGeom>
              <a:avLst/>
              <a:gdLst/>
              <a:ahLst/>
              <a:cxnLst/>
              <a:rect r="r" b="b" t="t" l="l"/>
              <a:pathLst>
                <a:path h="812800" w="770809">
                  <a:moveTo>
                    <a:pt x="385405" y="0"/>
                  </a:moveTo>
                  <a:lnTo>
                    <a:pt x="770809" y="203200"/>
                  </a:lnTo>
                  <a:lnTo>
                    <a:pt x="770809" y="609600"/>
                  </a:lnTo>
                  <a:lnTo>
                    <a:pt x="385405" y="812800"/>
                  </a:lnTo>
                  <a:lnTo>
                    <a:pt x="0" y="609600"/>
                  </a:lnTo>
                  <a:lnTo>
                    <a:pt x="0" y="203200"/>
                  </a:lnTo>
                  <a:lnTo>
                    <a:pt x="385405" y="0"/>
                  </a:lnTo>
                  <a:close/>
                </a:path>
              </a:pathLst>
            </a:custGeom>
            <a:solidFill>
              <a:srgbClr val="000000"/>
            </a:solidFill>
          </p:spPr>
        </p:sp>
        <p:sp>
          <p:nvSpPr>
            <p:cNvPr name="TextBox 28" id="28"/>
            <p:cNvSpPr txBox="true"/>
            <p:nvPr/>
          </p:nvSpPr>
          <p:spPr>
            <a:xfrm>
              <a:off x="0" y="101600"/>
              <a:ext cx="770809" cy="571500"/>
            </a:xfrm>
            <a:prstGeom prst="rect">
              <a:avLst/>
            </a:prstGeom>
          </p:spPr>
          <p:txBody>
            <a:bodyPr anchor="ctr" rtlCol="false" tIns="50800" lIns="50800" bIns="50800" rIns="50800"/>
            <a:lstStyle/>
            <a:p>
              <a:pPr algn="ctr">
                <a:lnSpc>
                  <a:spcPts val="2659"/>
                </a:lnSpc>
                <a:spcBef>
                  <a:spcPct val="0"/>
                </a:spcBef>
              </a:pPr>
            </a:p>
          </p:txBody>
        </p:sp>
      </p:grpSp>
      <p:grpSp>
        <p:nvGrpSpPr>
          <p:cNvPr name="Group 29" id="29"/>
          <p:cNvGrpSpPr/>
          <p:nvPr/>
        </p:nvGrpSpPr>
        <p:grpSpPr>
          <a:xfrm rot="-5400000">
            <a:off x="14663547" y="1384380"/>
            <a:ext cx="625142" cy="701794"/>
            <a:chOff x="0" y="0"/>
            <a:chExt cx="765266" cy="859100"/>
          </a:xfrm>
        </p:grpSpPr>
        <p:sp>
          <p:nvSpPr>
            <p:cNvPr name="Freeform 30" id="30"/>
            <p:cNvSpPr/>
            <p:nvPr/>
          </p:nvSpPr>
          <p:spPr>
            <a:xfrm flipH="false" flipV="false" rot="0">
              <a:off x="0" y="0"/>
              <a:ext cx="765266" cy="859099"/>
            </a:xfrm>
            <a:custGeom>
              <a:avLst/>
              <a:gdLst/>
              <a:ahLst/>
              <a:cxnLst/>
              <a:rect r="r" b="b" t="t" l="l"/>
              <a:pathLst>
                <a:path h="859099" w="765266">
                  <a:moveTo>
                    <a:pt x="382633" y="0"/>
                  </a:moveTo>
                  <a:lnTo>
                    <a:pt x="765266" y="203200"/>
                  </a:lnTo>
                  <a:lnTo>
                    <a:pt x="765266" y="655900"/>
                  </a:lnTo>
                  <a:lnTo>
                    <a:pt x="382633" y="859099"/>
                  </a:lnTo>
                  <a:lnTo>
                    <a:pt x="0" y="655900"/>
                  </a:lnTo>
                  <a:lnTo>
                    <a:pt x="0" y="203200"/>
                  </a:lnTo>
                  <a:lnTo>
                    <a:pt x="382633" y="0"/>
                  </a:lnTo>
                  <a:close/>
                </a:path>
              </a:pathLst>
            </a:custGeom>
            <a:solidFill>
              <a:srgbClr val="000000">
                <a:alpha val="0"/>
              </a:srgbClr>
            </a:solidFill>
            <a:ln w="95250" cap="sq">
              <a:solidFill>
                <a:srgbClr val="CD0505"/>
              </a:solidFill>
              <a:prstDash val="solid"/>
              <a:miter/>
            </a:ln>
          </p:spPr>
        </p:sp>
        <p:sp>
          <p:nvSpPr>
            <p:cNvPr name="TextBox 31" id="31"/>
            <p:cNvSpPr txBox="true"/>
            <p:nvPr/>
          </p:nvSpPr>
          <p:spPr>
            <a:xfrm>
              <a:off x="0" y="101600"/>
              <a:ext cx="765266" cy="617800"/>
            </a:xfrm>
            <a:prstGeom prst="rect">
              <a:avLst/>
            </a:prstGeom>
          </p:spPr>
          <p:txBody>
            <a:bodyPr anchor="ctr" rtlCol="false" tIns="50800" lIns="50800" bIns="50800" rIns="50800"/>
            <a:lstStyle/>
            <a:p>
              <a:pPr algn="ctr">
                <a:lnSpc>
                  <a:spcPts val="2659"/>
                </a:lnSpc>
                <a:spcBef>
                  <a:spcPct val="0"/>
                </a:spcBef>
              </a:pPr>
            </a:p>
          </p:txBody>
        </p:sp>
      </p:grpSp>
      <p:grpSp>
        <p:nvGrpSpPr>
          <p:cNvPr name="Group 32" id="32"/>
          <p:cNvGrpSpPr/>
          <p:nvPr/>
        </p:nvGrpSpPr>
        <p:grpSpPr>
          <a:xfrm rot="-5400000">
            <a:off x="16396024" y="2457911"/>
            <a:ext cx="575171" cy="606504"/>
            <a:chOff x="0" y="0"/>
            <a:chExt cx="770809" cy="812800"/>
          </a:xfrm>
        </p:grpSpPr>
        <p:sp>
          <p:nvSpPr>
            <p:cNvPr name="Freeform 33" id="33"/>
            <p:cNvSpPr/>
            <p:nvPr/>
          </p:nvSpPr>
          <p:spPr>
            <a:xfrm flipH="false" flipV="false" rot="0">
              <a:off x="0" y="0"/>
              <a:ext cx="770809" cy="812800"/>
            </a:xfrm>
            <a:custGeom>
              <a:avLst/>
              <a:gdLst/>
              <a:ahLst/>
              <a:cxnLst/>
              <a:rect r="r" b="b" t="t" l="l"/>
              <a:pathLst>
                <a:path h="812800" w="770809">
                  <a:moveTo>
                    <a:pt x="385405" y="0"/>
                  </a:moveTo>
                  <a:lnTo>
                    <a:pt x="770809" y="203200"/>
                  </a:lnTo>
                  <a:lnTo>
                    <a:pt x="770809" y="609600"/>
                  </a:lnTo>
                  <a:lnTo>
                    <a:pt x="385405" y="812800"/>
                  </a:lnTo>
                  <a:lnTo>
                    <a:pt x="0" y="609600"/>
                  </a:lnTo>
                  <a:lnTo>
                    <a:pt x="0" y="203200"/>
                  </a:lnTo>
                  <a:lnTo>
                    <a:pt x="385405" y="0"/>
                  </a:lnTo>
                  <a:close/>
                </a:path>
              </a:pathLst>
            </a:custGeom>
            <a:solidFill>
              <a:srgbClr val="000000"/>
            </a:solidFill>
          </p:spPr>
        </p:sp>
        <p:sp>
          <p:nvSpPr>
            <p:cNvPr name="TextBox 34" id="34"/>
            <p:cNvSpPr txBox="true"/>
            <p:nvPr/>
          </p:nvSpPr>
          <p:spPr>
            <a:xfrm>
              <a:off x="0" y="101600"/>
              <a:ext cx="770809" cy="571500"/>
            </a:xfrm>
            <a:prstGeom prst="rect">
              <a:avLst/>
            </a:prstGeom>
          </p:spPr>
          <p:txBody>
            <a:bodyPr anchor="ctr" rtlCol="false" tIns="50800" lIns="50800" bIns="50800" rIns="50800"/>
            <a:lstStyle/>
            <a:p>
              <a:pPr algn="ctr">
                <a:lnSpc>
                  <a:spcPts val="2659"/>
                </a:lnSpc>
                <a:spcBef>
                  <a:spcPct val="0"/>
                </a:spcBef>
              </a:pPr>
            </a:p>
          </p:txBody>
        </p:sp>
      </p:grpSp>
      <p:sp>
        <p:nvSpPr>
          <p:cNvPr name="TextBox 35" id="35"/>
          <p:cNvSpPr txBox="true"/>
          <p:nvPr/>
        </p:nvSpPr>
        <p:spPr>
          <a:xfrm rot="0">
            <a:off x="8751982" y="679483"/>
            <a:ext cx="8507318" cy="701675"/>
          </a:xfrm>
          <a:prstGeom prst="rect">
            <a:avLst/>
          </a:prstGeom>
        </p:spPr>
        <p:txBody>
          <a:bodyPr anchor="t" rtlCol="false" tIns="0" lIns="0" bIns="0" rIns="0">
            <a:spAutoFit/>
          </a:bodyPr>
          <a:lstStyle/>
          <a:p>
            <a:pPr algn="r">
              <a:lnSpc>
                <a:spcPts val="2799"/>
              </a:lnSpc>
            </a:pPr>
            <a:r>
              <a:rPr lang="en-US" sz="1999" spc="1311">
                <a:solidFill>
                  <a:srgbClr val="737373"/>
                </a:solidFill>
                <a:latin typeface="Roboto"/>
              </a:rPr>
              <a:t>AVANCE DEL PROYECTO FINAL</a:t>
            </a:r>
          </a:p>
          <a:p>
            <a:pPr algn="r">
              <a:lnSpc>
                <a:spcPts val="2799"/>
              </a:lnSpc>
              <a:spcBef>
                <a:spcPct val="0"/>
              </a:spcBef>
            </a:pPr>
          </a:p>
        </p:txBody>
      </p:sp>
      <p:sp>
        <p:nvSpPr>
          <p:cNvPr name="Freeform 36" id="36"/>
          <p:cNvSpPr/>
          <p:nvPr/>
        </p:nvSpPr>
        <p:spPr>
          <a:xfrm flipH="false" flipV="false" rot="0">
            <a:off x="10711630" y="6576150"/>
            <a:ext cx="2233528" cy="2917910"/>
          </a:xfrm>
          <a:custGeom>
            <a:avLst/>
            <a:gdLst/>
            <a:ahLst/>
            <a:cxnLst/>
            <a:rect r="r" b="b" t="t" l="l"/>
            <a:pathLst>
              <a:path h="2917910" w="2233528">
                <a:moveTo>
                  <a:pt x="0" y="0"/>
                </a:moveTo>
                <a:lnTo>
                  <a:pt x="2233528" y="0"/>
                </a:lnTo>
                <a:lnTo>
                  <a:pt x="2233528" y="2917910"/>
                </a:lnTo>
                <a:lnTo>
                  <a:pt x="0" y="291791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37" id="37"/>
          <p:cNvSpPr/>
          <p:nvPr/>
        </p:nvSpPr>
        <p:spPr>
          <a:xfrm flipH="false" flipV="false" rot="0">
            <a:off x="6363758" y="6713298"/>
            <a:ext cx="2128547" cy="2780762"/>
          </a:xfrm>
          <a:custGeom>
            <a:avLst/>
            <a:gdLst/>
            <a:ahLst/>
            <a:cxnLst/>
            <a:rect r="r" b="b" t="t" l="l"/>
            <a:pathLst>
              <a:path h="2780762" w="2128547">
                <a:moveTo>
                  <a:pt x="0" y="0"/>
                </a:moveTo>
                <a:lnTo>
                  <a:pt x="2128547" y="0"/>
                </a:lnTo>
                <a:lnTo>
                  <a:pt x="2128547" y="2780762"/>
                </a:lnTo>
                <a:lnTo>
                  <a:pt x="0" y="278076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38" id="38"/>
          <p:cNvSpPr/>
          <p:nvPr/>
        </p:nvSpPr>
        <p:spPr>
          <a:xfrm flipH="false" flipV="false" rot="0">
            <a:off x="2043980" y="6713298"/>
            <a:ext cx="2099475" cy="2780762"/>
          </a:xfrm>
          <a:custGeom>
            <a:avLst/>
            <a:gdLst/>
            <a:ahLst/>
            <a:cxnLst/>
            <a:rect r="r" b="b" t="t" l="l"/>
            <a:pathLst>
              <a:path h="2780762" w="2099475">
                <a:moveTo>
                  <a:pt x="0" y="0"/>
                </a:moveTo>
                <a:lnTo>
                  <a:pt x="2099475" y="0"/>
                </a:lnTo>
                <a:lnTo>
                  <a:pt x="2099475" y="2780762"/>
                </a:lnTo>
                <a:lnTo>
                  <a:pt x="0" y="278076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39" id="39"/>
          <p:cNvSpPr/>
          <p:nvPr/>
        </p:nvSpPr>
        <p:spPr>
          <a:xfrm flipH="false" flipV="false" rot="0">
            <a:off x="14625221" y="6713298"/>
            <a:ext cx="2137711" cy="2780762"/>
          </a:xfrm>
          <a:custGeom>
            <a:avLst/>
            <a:gdLst/>
            <a:ahLst/>
            <a:cxnLst/>
            <a:rect r="r" b="b" t="t" l="l"/>
            <a:pathLst>
              <a:path h="2780762" w="2137711">
                <a:moveTo>
                  <a:pt x="0" y="0"/>
                </a:moveTo>
                <a:lnTo>
                  <a:pt x="2137711" y="0"/>
                </a:lnTo>
                <a:lnTo>
                  <a:pt x="2137711" y="2780762"/>
                </a:lnTo>
                <a:lnTo>
                  <a:pt x="0" y="2780762"/>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40" id="40"/>
          <p:cNvSpPr txBox="true"/>
          <p:nvPr/>
        </p:nvSpPr>
        <p:spPr>
          <a:xfrm rot="0">
            <a:off x="2633850" y="3363270"/>
            <a:ext cx="13020301" cy="422588"/>
          </a:xfrm>
          <a:prstGeom prst="rect">
            <a:avLst/>
          </a:prstGeom>
        </p:spPr>
        <p:txBody>
          <a:bodyPr anchor="t" rtlCol="false" tIns="0" lIns="0" bIns="0" rIns="0">
            <a:spAutoFit/>
          </a:bodyPr>
          <a:lstStyle/>
          <a:p>
            <a:pPr algn="ctr">
              <a:lnSpc>
                <a:spcPts val="3482"/>
              </a:lnSpc>
            </a:pPr>
            <a:r>
              <a:rPr lang="en-US" sz="2487" spc="54">
                <a:solidFill>
                  <a:srgbClr val="000000"/>
                </a:solidFill>
                <a:latin typeface="Now Bold"/>
                <a:ea typeface="Now Bold"/>
              </a:rPr>
              <a:t>El equipo N°4 esta Conformado por los siguientes Alumnos:</a:t>
            </a:r>
          </a:p>
        </p:txBody>
      </p:sp>
    </p:spTree>
  </p:cSld>
  <p:clrMapOvr>
    <a:masterClrMapping/>
  </p:clrMapOvr>
</p:sld>
</file>

<file path=ppt/slides/slide3.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5400000">
            <a:off x="-1181827" y="7741866"/>
            <a:ext cx="3089609" cy="3595181"/>
            <a:chOff x="0" y="0"/>
            <a:chExt cx="698500" cy="812800"/>
          </a:xfrm>
        </p:grpSpPr>
        <p:sp>
          <p:nvSpPr>
            <p:cNvPr name="Freeform 3" id="3"/>
            <p:cNvSpPr/>
            <p:nvPr/>
          </p:nvSpPr>
          <p:spPr>
            <a:xfrm flipH="false" flipV="false" rot="0">
              <a:off x="0" y="0"/>
              <a:ext cx="698500" cy="812800"/>
            </a:xfrm>
            <a:custGeom>
              <a:avLst/>
              <a:gdLst/>
              <a:ahLst/>
              <a:cxnLst/>
              <a:rect r="r" b="b" t="t" l="l"/>
              <a:pathLst>
                <a:path h="812800" w="698500">
                  <a:moveTo>
                    <a:pt x="349250" y="0"/>
                  </a:moveTo>
                  <a:lnTo>
                    <a:pt x="698500" y="203200"/>
                  </a:lnTo>
                  <a:lnTo>
                    <a:pt x="698500" y="609600"/>
                  </a:lnTo>
                  <a:lnTo>
                    <a:pt x="349250" y="812800"/>
                  </a:lnTo>
                  <a:lnTo>
                    <a:pt x="0" y="609600"/>
                  </a:lnTo>
                  <a:lnTo>
                    <a:pt x="0" y="203200"/>
                  </a:lnTo>
                  <a:lnTo>
                    <a:pt x="349250" y="0"/>
                  </a:lnTo>
                  <a:close/>
                </a:path>
              </a:pathLst>
            </a:custGeom>
            <a:solidFill>
              <a:srgbClr val="000000">
                <a:alpha val="0"/>
              </a:srgbClr>
            </a:solidFill>
            <a:ln w="95250" cap="sq">
              <a:solidFill>
                <a:srgbClr val="000000"/>
              </a:solidFill>
              <a:prstDash val="solid"/>
              <a:miter/>
            </a:ln>
          </p:spPr>
        </p:sp>
        <p:sp>
          <p:nvSpPr>
            <p:cNvPr name="TextBox 4" id="4"/>
            <p:cNvSpPr txBox="true"/>
            <p:nvPr/>
          </p:nvSpPr>
          <p:spPr>
            <a:xfrm>
              <a:off x="0" y="101600"/>
              <a:ext cx="698500" cy="57150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5400000">
            <a:off x="15523945" y="-3407513"/>
            <a:ext cx="7299245" cy="8417046"/>
            <a:chOff x="0" y="0"/>
            <a:chExt cx="744130" cy="858085"/>
          </a:xfrm>
        </p:grpSpPr>
        <p:sp>
          <p:nvSpPr>
            <p:cNvPr name="Freeform 6" id="6"/>
            <p:cNvSpPr/>
            <p:nvPr/>
          </p:nvSpPr>
          <p:spPr>
            <a:xfrm flipH="false" flipV="false" rot="0">
              <a:off x="0" y="0"/>
              <a:ext cx="744130" cy="858085"/>
            </a:xfrm>
            <a:custGeom>
              <a:avLst/>
              <a:gdLst/>
              <a:ahLst/>
              <a:cxnLst/>
              <a:rect r="r" b="b" t="t" l="l"/>
              <a:pathLst>
                <a:path h="858085" w="744130">
                  <a:moveTo>
                    <a:pt x="372065" y="0"/>
                  </a:moveTo>
                  <a:lnTo>
                    <a:pt x="744130" y="203200"/>
                  </a:lnTo>
                  <a:lnTo>
                    <a:pt x="744130" y="654885"/>
                  </a:lnTo>
                  <a:lnTo>
                    <a:pt x="372065" y="858085"/>
                  </a:lnTo>
                  <a:lnTo>
                    <a:pt x="0" y="654885"/>
                  </a:lnTo>
                  <a:lnTo>
                    <a:pt x="0" y="203200"/>
                  </a:lnTo>
                  <a:lnTo>
                    <a:pt x="372065" y="0"/>
                  </a:lnTo>
                  <a:close/>
                </a:path>
              </a:pathLst>
            </a:custGeom>
            <a:solidFill>
              <a:srgbClr val="CD0505"/>
            </a:solidFill>
          </p:spPr>
        </p:sp>
        <p:sp>
          <p:nvSpPr>
            <p:cNvPr name="TextBox 7" id="7"/>
            <p:cNvSpPr txBox="true"/>
            <p:nvPr/>
          </p:nvSpPr>
          <p:spPr>
            <a:xfrm>
              <a:off x="0" y="101600"/>
              <a:ext cx="744130" cy="616785"/>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2342851" y="2352613"/>
            <a:ext cx="14428916" cy="7730827"/>
            <a:chOff x="0" y="0"/>
            <a:chExt cx="3948848" cy="2115742"/>
          </a:xfrm>
        </p:grpSpPr>
        <p:sp>
          <p:nvSpPr>
            <p:cNvPr name="Freeform 9" id="9"/>
            <p:cNvSpPr/>
            <p:nvPr/>
          </p:nvSpPr>
          <p:spPr>
            <a:xfrm flipH="false" flipV="false" rot="0">
              <a:off x="0" y="0"/>
              <a:ext cx="3948848" cy="2115742"/>
            </a:xfrm>
            <a:custGeom>
              <a:avLst/>
              <a:gdLst/>
              <a:ahLst/>
              <a:cxnLst/>
              <a:rect r="r" b="b" t="t" l="l"/>
              <a:pathLst>
                <a:path h="2115742" w="3948848">
                  <a:moveTo>
                    <a:pt x="0" y="0"/>
                  </a:moveTo>
                  <a:lnTo>
                    <a:pt x="3948848" y="0"/>
                  </a:lnTo>
                  <a:lnTo>
                    <a:pt x="3948848" y="2115742"/>
                  </a:lnTo>
                  <a:lnTo>
                    <a:pt x="0" y="2115742"/>
                  </a:lnTo>
                  <a:close/>
                </a:path>
              </a:pathLst>
            </a:custGeom>
            <a:solidFill>
              <a:srgbClr val="E7E4E7"/>
            </a:solidFill>
          </p:spPr>
        </p:sp>
        <p:sp>
          <p:nvSpPr>
            <p:cNvPr name="TextBox 10" id="10"/>
            <p:cNvSpPr txBox="true"/>
            <p:nvPr/>
          </p:nvSpPr>
          <p:spPr>
            <a:xfrm>
              <a:off x="0" y="-38100"/>
              <a:ext cx="3948848" cy="2153842"/>
            </a:xfrm>
            <a:prstGeom prst="rect">
              <a:avLst/>
            </a:prstGeom>
          </p:spPr>
          <p:txBody>
            <a:bodyPr anchor="ctr" rtlCol="false" tIns="50800" lIns="50800" bIns="50800" rIns="50800"/>
            <a:lstStyle/>
            <a:p>
              <a:pPr algn="ctr">
                <a:lnSpc>
                  <a:spcPts val="2659"/>
                </a:lnSpc>
              </a:pPr>
            </a:p>
          </p:txBody>
        </p:sp>
      </p:grpSp>
      <p:sp>
        <p:nvSpPr>
          <p:cNvPr name="TextBox 11" id="11"/>
          <p:cNvSpPr txBox="true"/>
          <p:nvPr/>
        </p:nvSpPr>
        <p:spPr>
          <a:xfrm rot="0">
            <a:off x="4170306" y="784227"/>
            <a:ext cx="9454930" cy="1285875"/>
          </a:xfrm>
          <a:prstGeom prst="rect">
            <a:avLst/>
          </a:prstGeom>
        </p:spPr>
        <p:txBody>
          <a:bodyPr anchor="t" rtlCol="false" tIns="0" lIns="0" bIns="0" rIns="0">
            <a:spAutoFit/>
          </a:bodyPr>
          <a:lstStyle/>
          <a:p>
            <a:pPr algn="ctr">
              <a:lnSpc>
                <a:spcPts val="10079"/>
              </a:lnSpc>
            </a:pPr>
            <a:r>
              <a:rPr lang="en-US" sz="8399">
                <a:solidFill>
                  <a:srgbClr val="1E1E1E"/>
                </a:solidFill>
                <a:latin typeface="Kollektif Bold"/>
              </a:rPr>
              <a:t>ÍNDICE</a:t>
            </a:r>
          </a:p>
        </p:txBody>
      </p:sp>
      <p:sp>
        <p:nvSpPr>
          <p:cNvPr name="TextBox 12" id="12"/>
          <p:cNvSpPr txBox="true"/>
          <p:nvPr/>
        </p:nvSpPr>
        <p:spPr>
          <a:xfrm rot="0">
            <a:off x="2160568" y="2728705"/>
            <a:ext cx="1953511" cy="752475"/>
          </a:xfrm>
          <a:prstGeom prst="rect">
            <a:avLst/>
          </a:prstGeom>
        </p:spPr>
        <p:txBody>
          <a:bodyPr anchor="t" rtlCol="false" tIns="0" lIns="0" bIns="0" rIns="0">
            <a:spAutoFit/>
          </a:bodyPr>
          <a:lstStyle/>
          <a:p>
            <a:pPr algn="r">
              <a:lnSpc>
                <a:spcPts val="5879"/>
              </a:lnSpc>
            </a:pPr>
            <a:r>
              <a:rPr lang="en-US" sz="4899" spc="377">
                <a:solidFill>
                  <a:srgbClr val="1E1E1E"/>
                </a:solidFill>
                <a:latin typeface="Kollektif Bold"/>
              </a:rPr>
              <a:t>01</a:t>
            </a:r>
          </a:p>
        </p:txBody>
      </p:sp>
      <p:sp>
        <p:nvSpPr>
          <p:cNvPr name="TextBox 13" id="13"/>
          <p:cNvSpPr txBox="true"/>
          <p:nvPr/>
        </p:nvSpPr>
        <p:spPr>
          <a:xfrm rot="0">
            <a:off x="2179618" y="3871705"/>
            <a:ext cx="1953511" cy="752475"/>
          </a:xfrm>
          <a:prstGeom prst="rect">
            <a:avLst/>
          </a:prstGeom>
        </p:spPr>
        <p:txBody>
          <a:bodyPr anchor="t" rtlCol="false" tIns="0" lIns="0" bIns="0" rIns="0">
            <a:spAutoFit/>
          </a:bodyPr>
          <a:lstStyle/>
          <a:p>
            <a:pPr algn="r">
              <a:lnSpc>
                <a:spcPts val="5879"/>
              </a:lnSpc>
            </a:pPr>
            <a:r>
              <a:rPr lang="en-US" sz="4899" spc="377">
                <a:solidFill>
                  <a:srgbClr val="1E1E1E"/>
                </a:solidFill>
                <a:latin typeface="Kollektif Bold"/>
              </a:rPr>
              <a:t>02</a:t>
            </a:r>
          </a:p>
        </p:txBody>
      </p:sp>
      <p:sp>
        <p:nvSpPr>
          <p:cNvPr name="TextBox 14" id="14"/>
          <p:cNvSpPr txBox="true"/>
          <p:nvPr/>
        </p:nvSpPr>
        <p:spPr>
          <a:xfrm rot="0">
            <a:off x="2179618" y="5014705"/>
            <a:ext cx="1953511" cy="752475"/>
          </a:xfrm>
          <a:prstGeom prst="rect">
            <a:avLst/>
          </a:prstGeom>
        </p:spPr>
        <p:txBody>
          <a:bodyPr anchor="t" rtlCol="false" tIns="0" lIns="0" bIns="0" rIns="0">
            <a:spAutoFit/>
          </a:bodyPr>
          <a:lstStyle/>
          <a:p>
            <a:pPr algn="r">
              <a:lnSpc>
                <a:spcPts val="5879"/>
              </a:lnSpc>
            </a:pPr>
            <a:r>
              <a:rPr lang="en-US" sz="4899" spc="377">
                <a:solidFill>
                  <a:srgbClr val="1E1E1E"/>
                </a:solidFill>
                <a:latin typeface="Kollektif Bold"/>
              </a:rPr>
              <a:t>03</a:t>
            </a:r>
          </a:p>
        </p:txBody>
      </p:sp>
      <p:sp>
        <p:nvSpPr>
          <p:cNvPr name="TextBox 15" id="15"/>
          <p:cNvSpPr txBox="true"/>
          <p:nvPr/>
        </p:nvSpPr>
        <p:spPr>
          <a:xfrm rot="0">
            <a:off x="2179618" y="6002129"/>
            <a:ext cx="1953511" cy="752475"/>
          </a:xfrm>
          <a:prstGeom prst="rect">
            <a:avLst/>
          </a:prstGeom>
        </p:spPr>
        <p:txBody>
          <a:bodyPr anchor="t" rtlCol="false" tIns="0" lIns="0" bIns="0" rIns="0">
            <a:spAutoFit/>
          </a:bodyPr>
          <a:lstStyle/>
          <a:p>
            <a:pPr algn="r">
              <a:lnSpc>
                <a:spcPts val="5879"/>
              </a:lnSpc>
            </a:pPr>
            <a:r>
              <a:rPr lang="en-US" sz="4899" spc="377">
                <a:solidFill>
                  <a:srgbClr val="1E1E1E"/>
                </a:solidFill>
                <a:latin typeface="Kollektif Bold"/>
              </a:rPr>
              <a:t>04</a:t>
            </a:r>
          </a:p>
        </p:txBody>
      </p:sp>
      <p:sp>
        <p:nvSpPr>
          <p:cNvPr name="TextBox 16" id="16"/>
          <p:cNvSpPr txBox="true"/>
          <p:nvPr/>
        </p:nvSpPr>
        <p:spPr>
          <a:xfrm rot="0">
            <a:off x="2640471" y="7005430"/>
            <a:ext cx="1432811" cy="752475"/>
          </a:xfrm>
          <a:prstGeom prst="rect">
            <a:avLst/>
          </a:prstGeom>
        </p:spPr>
        <p:txBody>
          <a:bodyPr anchor="t" rtlCol="false" tIns="0" lIns="0" bIns="0" rIns="0">
            <a:spAutoFit/>
          </a:bodyPr>
          <a:lstStyle/>
          <a:p>
            <a:pPr algn="r">
              <a:lnSpc>
                <a:spcPts val="5879"/>
              </a:lnSpc>
            </a:pPr>
            <a:r>
              <a:rPr lang="en-US" sz="4899" spc="377">
                <a:solidFill>
                  <a:srgbClr val="1E1E1E"/>
                </a:solidFill>
                <a:latin typeface="Kollektif Bold"/>
              </a:rPr>
              <a:t>05</a:t>
            </a:r>
          </a:p>
        </p:txBody>
      </p:sp>
      <p:sp>
        <p:nvSpPr>
          <p:cNvPr name="TextBox 17" id="17"/>
          <p:cNvSpPr txBox="true"/>
          <p:nvPr/>
        </p:nvSpPr>
        <p:spPr>
          <a:xfrm rot="0">
            <a:off x="4438818" y="2876343"/>
            <a:ext cx="3442248" cy="742950"/>
          </a:xfrm>
          <a:prstGeom prst="rect">
            <a:avLst/>
          </a:prstGeom>
        </p:spPr>
        <p:txBody>
          <a:bodyPr anchor="t" rtlCol="false" tIns="0" lIns="0" bIns="0" rIns="0">
            <a:spAutoFit/>
          </a:bodyPr>
          <a:lstStyle/>
          <a:p>
            <a:pPr>
              <a:lnSpc>
                <a:spcPts val="2999"/>
              </a:lnSpc>
            </a:pPr>
            <a:r>
              <a:rPr lang="en-US" sz="2499">
                <a:solidFill>
                  <a:srgbClr val="1E1E1E"/>
                </a:solidFill>
                <a:latin typeface="Kollektif Bold"/>
              </a:rPr>
              <a:t>Presentación del proyecto</a:t>
            </a:r>
          </a:p>
        </p:txBody>
      </p:sp>
      <p:sp>
        <p:nvSpPr>
          <p:cNvPr name="TextBox 18" id="18"/>
          <p:cNvSpPr txBox="true"/>
          <p:nvPr/>
        </p:nvSpPr>
        <p:spPr>
          <a:xfrm rot="0">
            <a:off x="4438818" y="4068554"/>
            <a:ext cx="3442248" cy="742950"/>
          </a:xfrm>
          <a:prstGeom prst="rect">
            <a:avLst/>
          </a:prstGeom>
        </p:spPr>
        <p:txBody>
          <a:bodyPr anchor="t" rtlCol="false" tIns="0" lIns="0" bIns="0" rIns="0">
            <a:spAutoFit/>
          </a:bodyPr>
          <a:lstStyle/>
          <a:p>
            <a:pPr>
              <a:lnSpc>
                <a:spcPts val="2999"/>
              </a:lnSpc>
            </a:pPr>
            <a:r>
              <a:rPr lang="en-US" sz="2499">
                <a:solidFill>
                  <a:srgbClr val="1E1E1E"/>
                </a:solidFill>
                <a:latin typeface="Kollektif Bold"/>
              </a:rPr>
              <a:t>Descripción de la Empresa</a:t>
            </a:r>
          </a:p>
        </p:txBody>
      </p:sp>
      <p:sp>
        <p:nvSpPr>
          <p:cNvPr name="TextBox 19" id="19"/>
          <p:cNvSpPr txBox="true"/>
          <p:nvPr/>
        </p:nvSpPr>
        <p:spPr>
          <a:xfrm rot="0">
            <a:off x="4438818" y="5249654"/>
            <a:ext cx="3442248" cy="371475"/>
          </a:xfrm>
          <a:prstGeom prst="rect">
            <a:avLst/>
          </a:prstGeom>
        </p:spPr>
        <p:txBody>
          <a:bodyPr anchor="t" rtlCol="false" tIns="0" lIns="0" bIns="0" rIns="0">
            <a:spAutoFit/>
          </a:bodyPr>
          <a:lstStyle/>
          <a:p>
            <a:pPr>
              <a:lnSpc>
                <a:spcPts val="2999"/>
              </a:lnSpc>
            </a:pPr>
            <a:r>
              <a:rPr lang="en-US" sz="2499">
                <a:solidFill>
                  <a:srgbClr val="1E1E1E"/>
                </a:solidFill>
                <a:latin typeface="Kollektif Bold"/>
              </a:rPr>
              <a:t>Misión</a:t>
            </a:r>
          </a:p>
        </p:txBody>
      </p:sp>
      <p:sp>
        <p:nvSpPr>
          <p:cNvPr name="TextBox 20" id="20"/>
          <p:cNvSpPr txBox="true"/>
          <p:nvPr/>
        </p:nvSpPr>
        <p:spPr>
          <a:xfrm rot="0">
            <a:off x="4438818" y="6218027"/>
            <a:ext cx="3442248" cy="371475"/>
          </a:xfrm>
          <a:prstGeom prst="rect">
            <a:avLst/>
          </a:prstGeom>
        </p:spPr>
        <p:txBody>
          <a:bodyPr anchor="t" rtlCol="false" tIns="0" lIns="0" bIns="0" rIns="0">
            <a:spAutoFit/>
          </a:bodyPr>
          <a:lstStyle/>
          <a:p>
            <a:pPr>
              <a:lnSpc>
                <a:spcPts val="2999"/>
              </a:lnSpc>
            </a:pPr>
            <a:r>
              <a:rPr lang="en-US" sz="2499">
                <a:solidFill>
                  <a:srgbClr val="1E1E1E"/>
                </a:solidFill>
                <a:latin typeface="Kollektif Bold"/>
              </a:rPr>
              <a:t>Visión</a:t>
            </a:r>
          </a:p>
        </p:txBody>
      </p:sp>
      <p:sp>
        <p:nvSpPr>
          <p:cNvPr name="TextBox 21" id="21"/>
          <p:cNvSpPr txBox="true"/>
          <p:nvPr/>
        </p:nvSpPr>
        <p:spPr>
          <a:xfrm rot="0">
            <a:off x="4446896" y="7176673"/>
            <a:ext cx="5487250" cy="371475"/>
          </a:xfrm>
          <a:prstGeom prst="rect">
            <a:avLst/>
          </a:prstGeom>
        </p:spPr>
        <p:txBody>
          <a:bodyPr anchor="t" rtlCol="false" tIns="0" lIns="0" bIns="0" rIns="0">
            <a:spAutoFit/>
          </a:bodyPr>
          <a:lstStyle/>
          <a:p>
            <a:pPr>
              <a:lnSpc>
                <a:spcPts val="2999"/>
              </a:lnSpc>
            </a:pPr>
            <a:r>
              <a:rPr lang="en-US" sz="2499">
                <a:solidFill>
                  <a:srgbClr val="1E1E1E"/>
                </a:solidFill>
                <a:latin typeface="Kollektif Bold"/>
              </a:rPr>
              <a:t>Organigrama</a:t>
            </a:r>
          </a:p>
        </p:txBody>
      </p:sp>
      <p:grpSp>
        <p:nvGrpSpPr>
          <p:cNvPr name="Group 22" id="22"/>
          <p:cNvGrpSpPr/>
          <p:nvPr/>
        </p:nvGrpSpPr>
        <p:grpSpPr>
          <a:xfrm rot="-5400000">
            <a:off x="-171465" y="6824757"/>
            <a:ext cx="987423" cy="1041214"/>
            <a:chOff x="0" y="0"/>
            <a:chExt cx="770809" cy="812800"/>
          </a:xfrm>
        </p:grpSpPr>
        <p:sp>
          <p:nvSpPr>
            <p:cNvPr name="Freeform 23" id="23"/>
            <p:cNvSpPr/>
            <p:nvPr/>
          </p:nvSpPr>
          <p:spPr>
            <a:xfrm flipH="false" flipV="false" rot="0">
              <a:off x="0" y="0"/>
              <a:ext cx="770809" cy="812800"/>
            </a:xfrm>
            <a:custGeom>
              <a:avLst/>
              <a:gdLst/>
              <a:ahLst/>
              <a:cxnLst/>
              <a:rect r="r" b="b" t="t" l="l"/>
              <a:pathLst>
                <a:path h="812800" w="770809">
                  <a:moveTo>
                    <a:pt x="385405" y="0"/>
                  </a:moveTo>
                  <a:lnTo>
                    <a:pt x="770809" y="203200"/>
                  </a:lnTo>
                  <a:lnTo>
                    <a:pt x="770809" y="609600"/>
                  </a:lnTo>
                  <a:lnTo>
                    <a:pt x="385405" y="812800"/>
                  </a:lnTo>
                  <a:lnTo>
                    <a:pt x="0" y="609600"/>
                  </a:lnTo>
                  <a:lnTo>
                    <a:pt x="0" y="203200"/>
                  </a:lnTo>
                  <a:lnTo>
                    <a:pt x="385405" y="0"/>
                  </a:lnTo>
                  <a:close/>
                </a:path>
              </a:pathLst>
            </a:custGeom>
            <a:solidFill>
              <a:srgbClr val="CD0505"/>
            </a:solidFill>
          </p:spPr>
        </p:sp>
        <p:sp>
          <p:nvSpPr>
            <p:cNvPr name="TextBox 24" id="24"/>
            <p:cNvSpPr txBox="true"/>
            <p:nvPr/>
          </p:nvSpPr>
          <p:spPr>
            <a:xfrm>
              <a:off x="0" y="101600"/>
              <a:ext cx="770809" cy="571500"/>
            </a:xfrm>
            <a:prstGeom prst="rect">
              <a:avLst/>
            </a:prstGeom>
          </p:spPr>
          <p:txBody>
            <a:bodyPr anchor="ctr" rtlCol="false" tIns="50800" lIns="50800" bIns="50800" rIns="50800"/>
            <a:lstStyle/>
            <a:p>
              <a:pPr algn="ctr">
                <a:lnSpc>
                  <a:spcPts val="2659"/>
                </a:lnSpc>
                <a:spcBef>
                  <a:spcPct val="0"/>
                </a:spcBef>
              </a:pPr>
            </a:p>
          </p:txBody>
        </p:sp>
      </p:grpSp>
      <p:grpSp>
        <p:nvGrpSpPr>
          <p:cNvPr name="Group 25" id="25"/>
          <p:cNvGrpSpPr/>
          <p:nvPr/>
        </p:nvGrpSpPr>
        <p:grpSpPr>
          <a:xfrm rot="-5400000">
            <a:off x="774911" y="5795692"/>
            <a:ext cx="879601" cy="927518"/>
            <a:chOff x="0" y="0"/>
            <a:chExt cx="770809" cy="812800"/>
          </a:xfrm>
        </p:grpSpPr>
        <p:sp>
          <p:nvSpPr>
            <p:cNvPr name="Freeform 26" id="26"/>
            <p:cNvSpPr/>
            <p:nvPr/>
          </p:nvSpPr>
          <p:spPr>
            <a:xfrm flipH="false" flipV="false" rot="0">
              <a:off x="0" y="0"/>
              <a:ext cx="770809" cy="812800"/>
            </a:xfrm>
            <a:custGeom>
              <a:avLst/>
              <a:gdLst/>
              <a:ahLst/>
              <a:cxnLst/>
              <a:rect r="r" b="b" t="t" l="l"/>
              <a:pathLst>
                <a:path h="812800" w="770809">
                  <a:moveTo>
                    <a:pt x="385405" y="0"/>
                  </a:moveTo>
                  <a:lnTo>
                    <a:pt x="770809" y="203200"/>
                  </a:lnTo>
                  <a:lnTo>
                    <a:pt x="770809" y="609600"/>
                  </a:lnTo>
                  <a:lnTo>
                    <a:pt x="385405" y="812800"/>
                  </a:lnTo>
                  <a:lnTo>
                    <a:pt x="0" y="609600"/>
                  </a:lnTo>
                  <a:lnTo>
                    <a:pt x="0" y="203200"/>
                  </a:lnTo>
                  <a:lnTo>
                    <a:pt x="385405" y="0"/>
                  </a:lnTo>
                  <a:close/>
                </a:path>
              </a:pathLst>
            </a:custGeom>
            <a:solidFill>
              <a:srgbClr val="CD0505"/>
            </a:solidFill>
          </p:spPr>
        </p:sp>
        <p:sp>
          <p:nvSpPr>
            <p:cNvPr name="TextBox 27" id="27"/>
            <p:cNvSpPr txBox="true"/>
            <p:nvPr/>
          </p:nvSpPr>
          <p:spPr>
            <a:xfrm>
              <a:off x="0" y="101600"/>
              <a:ext cx="770809" cy="571500"/>
            </a:xfrm>
            <a:prstGeom prst="rect">
              <a:avLst/>
            </a:prstGeom>
          </p:spPr>
          <p:txBody>
            <a:bodyPr anchor="ctr" rtlCol="false" tIns="50800" lIns="50800" bIns="50800" rIns="50800"/>
            <a:lstStyle/>
            <a:p>
              <a:pPr algn="ctr">
                <a:lnSpc>
                  <a:spcPts val="2659"/>
                </a:lnSpc>
                <a:spcBef>
                  <a:spcPct val="0"/>
                </a:spcBef>
              </a:pPr>
            </a:p>
          </p:txBody>
        </p:sp>
      </p:grpSp>
      <p:grpSp>
        <p:nvGrpSpPr>
          <p:cNvPr name="Group 28" id="28"/>
          <p:cNvGrpSpPr/>
          <p:nvPr/>
        </p:nvGrpSpPr>
        <p:grpSpPr>
          <a:xfrm rot="-5400000">
            <a:off x="415514" y="4614394"/>
            <a:ext cx="686120" cy="791192"/>
            <a:chOff x="0" y="0"/>
            <a:chExt cx="744130" cy="858085"/>
          </a:xfrm>
        </p:grpSpPr>
        <p:sp>
          <p:nvSpPr>
            <p:cNvPr name="Freeform 29" id="29"/>
            <p:cNvSpPr/>
            <p:nvPr/>
          </p:nvSpPr>
          <p:spPr>
            <a:xfrm flipH="false" flipV="false" rot="0">
              <a:off x="0" y="0"/>
              <a:ext cx="744130" cy="858085"/>
            </a:xfrm>
            <a:custGeom>
              <a:avLst/>
              <a:gdLst/>
              <a:ahLst/>
              <a:cxnLst/>
              <a:rect r="r" b="b" t="t" l="l"/>
              <a:pathLst>
                <a:path h="858085" w="744130">
                  <a:moveTo>
                    <a:pt x="372065" y="0"/>
                  </a:moveTo>
                  <a:lnTo>
                    <a:pt x="744130" y="203200"/>
                  </a:lnTo>
                  <a:lnTo>
                    <a:pt x="744130" y="654885"/>
                  </a:lnTo>
                  <a:lnTo>
                    <a:pt x="372065" y="858085"/>
                  </a:lnTo>
                  <a:lnTo>
                    <a:pt x="0" y="654885"/>
                  </a:lnTo>
                  <a:lnTo>
                    <a:pt x="0" y="203200"/>
                  </a:lnTo>
                  <a:lnTo>
                    <a:pt x="372065" y="0"/>
                  </a:lnTo>
                  <a:close/>
                </a:path>
              </a:pathLst>
            </a:custGeom>
            <a:solidFill>
              <a:srgbClr val="000000"/>
            </a:solidFill>
          </p:spPr>
        </p:sp>
        <p:sp>
          <p:nvSpPr>
            <p:cNvPr name="TextBox 30" id="30"/>
            <p:cNvSpPr txBox="true"/>
            <p:nvPr/>
          </p:nvSpPr>
          <p:spPr>
            <a:xfrm>
              <a:off x="0" y="101600"/>
              <a:ext cx="744130" cy="616785"/>
            </a:xfrm>
            <a:prstGeom prst="rect">
              <a:avLst/>
            </a:prstGeom>
          </p:spPr>
          <p:txBody>
            <a:bodyPr anchor="ctr" rtlCol="false" tIns="50800" lIns="50800" bIns="50800" rIns="50800"/>
            <a:lstStyle/>
            <a:p>
              <a:pPr algn="ctr">
                <a:lnSpc>
                  <a:spcPts val="2659"/>
                </a:lnSpc>
                <a:spcBef>
                  <a:spcPct val="0"/>
                </a:spcBef>
              </a:pPr>
            </a:p>
          </p:txBody>
        </p:sp>
      </p:grpSp>
      <p:sp>
        <p:nvSpPr>
          <p:cNvPr name="TextBox 31" id="31"/>
          <p:cNvSpPr txBox="true"/>
          <p:nvPr/>
        </p:nvSpPr>
        <p:spPr>
          <a:xfrm rot="0">
            <a:off x="2700318" y="8096126"/>
            <a:ext cx="1432811" cy="752475"/>
          </a:xfrm>
          <a:prstGeom prst="rect">
            <a:avLst/>
          </a:prstGeom>
        </p:spPr>
        <p:txBody>
          <a:bodyPr anchor="t" rtlCol="false" tIns="0" lIns="0" bIns="0" rIns="0">
            <a:spAutoFit/>
          </a:bodyPr>
          <a:lstStyle/>
          <a:p>
            <a:pPr algn="r">
              <a:lnSpc>
                <a:spcPts val="5879"/>
              </a:lnSpc>
            </a:pPr>
            <a:r>
              <a:rPr lang="en-US" sz="4899" spc="377">
                <a:solidFill>
                  <a:srgbClr val="1E1E1E"/>
                </a:solidFill>
                <a:latin typeface="Kollektif Bold"/>
              </a:rPr>
              <a:t>06</a:t>
            </a:r>
          </a:p>
        </p:txBody>
      </p:sp>
      <p:sp>
        <p:nvSpPr>
          <p:cNvPr name="TextBox 32" id="32"/>
          <p:cNvSpPr txBox="true"/>
          <p:nvPr/>
        </p:nvSpPr>
        <p:spPr>
          <a:xfrm rot="0">
            <a:off x="4487694" y="8158122"/>
            <a:ext cx="5487250" cy="742950"/>
          </a:xfrm>
          <a:prstGeom prst="rect">
            <a:avLst/>
          </a:prstGeom>
        </p:spPr>
        <p:txBody>
          <a:bodyPr anchor="t" rtlCol="false" tIns="0" lIns="0" bIns="0" rIns="0">
            <a:spAutoFit/>
          </a:bodyPr>
          <a:lstStyle/>
          <a:p>
            <a:pPr>
              <a:lnSpc>
                <a:spcPts val="2999"/>
              </a:lnSpc>
            </a:pPr>
            <a:r>
              <a:rPr lang="en-US" sz="2499">
                <a:solidFill>
                  <a:srgbClr val="1E1E1E"/>
                </a:solidFill>
                <a:latin typeface="Kollektif Bold"/>
              </a:rPr>
              <a:t>Descripción de Áreas y Procesos Principales</a:t>
            </a:r>
          </a:p>
        </p:txBody>
      </p:sp>
      <p:sp>
        <p:nvSpPr>
          <p:cNvPr name="TextBox 33" id="33"/>
          <p:cNvSpPr txBox="true"/>
          <p:nvPr/>
        </p:nvSpPr>
        <p:spPr>
          <a:xfrm rot="0">
            <a:off x="8957391" y="2676235"/>
            <a:ext cx="1953511" cy="752475"/>
          </a:xfrm>
          <a:prstGeom prst="rect">
            <a:avLst/>
          </a:prstGeom>
        </p:spPr>
        <p:txBody>
          <a:bodyPr anchor="t" rtlCol="false" tIns="0" lIns="0" bIns="0" rIns="0">
            <a:spAutoFit/>
          </a:bodyPr>
          <a:lstStyle/>
          <a:p>
            <a:pPr algn="r">
              <a:lnSpc>
                <a:spcPts val="5879"/>
              </a:lnSpc>
            </a:pPr>
            <a:r>
              <a:rPr lang="en-US" sz="4899" spc="377">
                <a:solidFill>
                  <a:srgbClr val="1E1E1E"/>
                </a:solidFill>
                <a:latin typeface="Kollektif Bold"/>
              </a:rPr>
              <a:t>08</a:t>
            </a:r>
          </a:p>
        </p:txBody>
      </p:sp>
      <p:sp>
        <p:nvSpPr>
          <p:cNvPr name="TextBox 34" id="34"/>
          <p:cNvSpPr txBox="true"/>
          <p:nvPr/>
        </p:nvSpPr>
        <p:spPr>
          <a:xfrm rot="0">
            <a:off x="8976441" y="3819235"/>
            <a:ext cx="1953511" cy="752475"/>
          </a:xfrm>
          <a:prstGeom prst="rect">
            <a:avLst/>
          </a:prstGeom>
        </p:spPr>
        <p:txBody>
          <a:bodyPr anchor="t" rtlCol="false" tIns="0" lIns="0" bIns="0" rIns="0">
            <a:spAutoFit/>
          </a:bodyPr>
          <a:lstStyle/>
          <a:p>
            <a:pPr algn="r">
              <a:lnSpc>
                <a:spcPts val="5879"/>
              </a:lnSpc>
            </a:pPr>
            <a:r>
              <a:rPr lang="en-US" sz="4899" spc="377">
                <a:solidFill>
                  <a:srgbClr val="1E1E1E"/>
                </a:solidFill>
                <a:latin typeface="Kollektif Bold"/>
              </a:rPr>
              <a:t>09</a:t>
            </a:r>
          </a:p>
        </p:txBody>
      </p:sp>
      <p:sp>
        <p:nvSpPr>
          <p:cNvPr name="TextBox 35" id="35"/>
          <p:cNvSpPr txBox="true"/>
          <p:nvPr/>
        </p:nvSpPr>
        <p:spPr>
          <a:xfrm rot="0">
            <a:off x="8976441" y="4962235"/>
            <a:ext cx="1953511" cy="752475"/>
          </a:xfrm>
          <a:prstGeom prst="rect">
            <a:avLst/>
          </a:prstGeom>
        </p:spPr>
        <p:txBody>
          <a:bodyPr anchor="t" rtlCol="false" tIns="0" lIns="0" bIns="0" rIns="0">
            <a:spAutoFit/>
          </a:bodyPr>
          <a:lstStyle/>
          <a:p>
            <a:pPr algn="r">
              <a:lnSpc>
                <a:spcPts val="5879"/>
              </a:lnSpc>
            </a:pPr>
            <a:r>
              <a:rPr lang="en-US" sz="4899" spc="377">
                <a:solidFill>
                  <a:srgbClr val="1E1E1E"/>
                </a:solidFill>
                <a:latin typeface="Kollektif Bold"/>
              </a:rPr>
              <a:t>10</a:t>
            </a:r>
          </a:p>
        </p:txBody>
      </p:sp>
      <p:sp>
        <p:nvSpPr>
          <p:cNvPr name="TextBox 36" id="36"/>
          <p:cNvSpPr txBox="true"/>
          <p:nvPr/>
        </p:nvSpPr>
        <p:spPr>
          <a:xfrm rot="0">
            <a:off x="8957391" y="5976730"/>
            <a:ext cx="1953511" cy="752475"/>
          </a:xfrm>
          <a:prstGeom prst="rect">
            <a:avLst/>
          </a:prstGeom>
        </p:spPr>
        <p:txBody>
          <a:bodyPr anchor="t" rtlCol="false" tIns="0" lIns="0" bIns="0" rIns="0">
            <a:spAutoFit/>
          </a:bodyPr>
          <a:lstStyle/>
          <a:p>
            <a:pPr algn="r">
              <a:lnSpc>
                <a:spcPts val="5879"/>
              </a:lnSpc>
            </a:pPr>
            <a:r>
              <a:rPr lang="en-US" sz="4899" spc="377">
                <a:solidFill>
                  <a:srgbClr val="1E1E1E"/>
                </a:solidFill>
                <a:latin typeface="Kollektif Bold"/>
              </a:rPr>
              <a:t>11</a:t>
            </a:r>
          </a:p>
        </p:txBody>
      </p:sp>
      <p:sp>
        <p:nvSpPr>
          <p:cNvPr name="TextBox 37" id="37"/>
          <p:cNvSpPr txBox="true"/>
          <p:nvPr/>
        </p:nvSpPr>
        <p:spPr>
          <a:xfrm rot="0">
            <a:off x="9497141" y="7062580"/>
            <a:ext cx="1432811" cy="752475"/>
          </a:xfrm>
          <a:prstGeom prst="rect">
            <a:avLst/>
          </a:prstGeom>
        </p:spPr>
        <p:txBody>
          <a:bodyPr anchor="t" rtlCol="false" tIns="0" lIns="0" bIns="0" rIns="0">
            <a:spAutoFit/>
          </a:bodyPr>
          <a:lstStyle/>
          <a:p>
            <a:pPr algn="r">
              <a:lnSpc>
                <a:spcPts val="5879"/>
              </a:lnSpc>
            </a:pPr>
            <a:r>
              <a:rPr lang="en-US" sz="4899" spc="377">
                <a:solidFill>
                  <a:srgbClr val="1E1E1E"/>
                </a:solidFill>
                <a:latin typeface="Kollektif Bold"/>
              </a:rPr>
              <a:t>12</a:t>
            </a:r>
          </a:p>
        </p:txBody>
      </p:sp>
      <p:sp>
        <p:nvSpPr>
          <p:cNvPr name="TextBox 38" id="38"/>
          <p:cNvSpPr txBox="true"/>
          <p:nvPr/>
        </p:nvSpPr>
        <p:spPr>
          <a:xfrm rot="0">
            <a:off x="11235641" y="2857355"/>
            <a:ext cx="3442248" cy="742950"/>
          </a:xfrm>
          <a:prstGeom prst="rect">
            <a:avLst/>
          </a:prstGeom>
        </p:spPr>
        <p:txBody>
          <a:bodyPr anchor="t" rtlCol="false" tIns="0" lIns="0" bIns="0" rIns="0">
            <a:spAutoFit/>
          </a:bodyPr>
          <a:lstStyle/>
          <a:p>
            <a:pPr>
              <a:lnSpc>
                <a:spcPts val="2999"/>
              </a:lnSpc>
            </a:pPr>
            <a:r>
              <a:rPr lang="en-US" sz="2499">
                <a:solidFill>
                  <a:srgbClr val="1E1E1E"/>
                </a:solidFill>
                <a:latin typeface="Kollektif Bold"/>
              </a:rPr>
              <a:t> </a:t>
            </a:r>
            <a:r>
              <a:rPr lang="en-US" sz="2499">
                <a:solidFill>
                  <a:srgbClr val="1E1E1E"/>
                </a:solidFill>
                <a:latin typeface="Kollektif Bold"/>
              </a:rPr>
              <a:t>Objetivo general del proyecto</a:t>
            </a:r>
          </a:p>
        </p:txBody>
      </p:sp>
      <p:sp>
        <p:nvSpPr>
          <p:cNvPr name="TextBox 39" id="39"/>
          <p:cNvSpPr txBox="true"/>
          <p:nvPr/>
        </p:nvSpPr>
        <p:spPr>
          <a:xfrm rot="0">
            <a:off x="11235641" y="4016083"/>
            <a:ext cx="3442248" cy="371475"/>
          </a:xfrm>
          <a:prstGeom prst="rect">
            <a:avLst/>
          </a:prstGeom>
        </p:spPr>
        <p:txBody>
          <a:bodyPr anchor="t" rtlCol="false" tIns="0" lIns="0" bIns="0" rIns="0">
            <a:spAutoFit/>
          </a:bodyPr>
          <a:lstStyle/>
          <a:p>
            <a:pPr>
              <a:lnSpc>
                <a:spcPts val="2999"/>
              </a:lnSpc>
            </a:pPr>
            <a:r>
              <a:rPr lang="en-US" sz="2499">
                <a:solidFill>
                  <a:srgbClr val="1E1E1E"/>
                </a:solidFill>
                <a:latin typeface="Kollektif Bold"/>
              </a:rPr>
              <a:t>Justificación</a:t>
            </a:r>
          </a:p>
        </p:txBody>
      </p:sp>
      <p:sp>
        <p:nvSpPr>
          <p:cNvPr name="TextBox 40" id="40"/>
          <p:cNvSpPr txBox="true"/>
          <p:nvPr/>
        </p:nvSpPr>
        <p:spPr>
          <a:xfrm rot="0">
            <a:off x="11235641" y="5127331"/>
            <a:ext cx="3442248" cy="742950"/>
          </a:xfrm>
          <a:prstGeom prst="rect">
            <a:avLst/>
          </a:prstGeom>
        </p:spPr>
        <p:txBody>
          <a:bodyPr anchor="t" rtlCol="false" tIns="0" lIns="0" bIns="0" rIns="0">
            <a:spAutoFit/>
          </a:bodyPr>
          <a:lstStyle/>
          <a:p>
            <a:pPr>
              <a:lnSpc>
                <a:spcPts val="2999"/>
              </a:lnSpc>
            </a:pPr>
            <a:r>
              <a:rPr lang="en-US" sz="2499">
                <a:solidFill>
                  <a:srgbClr val="1E1E1E"/>
                </a:solidFill>
                <a:latin typeface="Kollektif Bold"/>
              </a:rPr>
              <a:t>Diagramas de Clases UML</a:t>
            </a:r>
          </a:p>
        </p:txBody>
      </p:sp>
      <p:sp>
        <p:nvSpPr>
          <p:cNvPr name="TextBox 41" id="41"/>
          <p:cNvSpPr txBox="true"/>
          <p:nvPr/>
        </p:nvSpPr>
        <p:spPr>
          <a:xfrm rot="0">
            <a:off x="11234752" y="7096125"/>
            <a:ext cx="3442248" cy="742950"/>
          </a:xfrm>
          <a:prstGeom prst="rect">
            <a:avLst/>
          </a:prstGeom>
        </p:spPr>
        <p:txBody>
          <a:bodyPr anchor="t" rtlCol="false" tIns="0" lIns="0" bIns="0" rIns="0">
            <a:spAutoFit/>
          </a:bodyPr>
          <a:lstStyle/>
          <a:p>
            <a:pPr>
              <a:lnSpc>
                <a:spcPts val="2999"/>
              </a:lnSpc>
            </a:pPr>
            <a:r>
              <a:rPr lang="en-US" sz="2499">
                <a:solidFill>
                  <a:srgbClr val="1E1E1E"/>
                </a:solidFill>
                <a:latin typeface="Kollektif Bold"/>
              </a:rPr>
              <a:t>Interfaz gráfica del usuario</a:t>
            </a:r>
          </a:p>
        </p:txBody>
      </p:sp>
      <p:sp>
        <p:nvSpPr>
          <p:cNvPr name="TextBox 42" id="42"/>
          <p:cNvSpPr txBox="true"/>
          <p:nvPr/>
        </p:nvSpPr>
        <p:spPr>
          <a:xfrm rot="0">
            <a:off x="11234752" y="6289381"/>
            <a:ext cx="5487250" cy="371475"/>
          </a:xfrm>
          <a:prstGeom prst="rect">
            <a:avLst/>
          </a:prstGeom>
        </p:spPr>
        <p:txBody>
          <a:bodyPr anchor="t" rtlCol="false" tIns="0" lIns="0" bIns="0" rIns="0">
            <a:spAutoFit/>
          </a:bodyPr>
          <a:lstStyle/>
          <a:p>
            <a:pPr>
              <a:lnSpc>
                <a:spcPts val="2999"/>
              </a:lnSpc>
            </a:pPr>
            <a:r>
              <a:rPr lang="en-US" sz="2499">
                <a:solidFill>
                  <a:srgbClr val="1E1E1E"/>
                </a:solidFill>
                <a:latin typeface="Kollektif Bold"/>
              </a:rPr>
              <a:t>Estructura del proyecto</a:t>
            </a:r>
          </a:p>
        </p:txBody>
      </p:sp>
      <p:sp>
        <p:nvSpPr>
          <p:cNvPr name="TextBox 43" id="43"/>
          <p:cNvSpPr txBox="true"/>
          <p:nvPr/>
        </p:nvSpPr>
        <p:spPr>
          <a:xfrm rot="0">
            <a:off x="11284517" y="8258175"/>
            <a:ext cx="5487250" cy="371475"/>
          </a:xfrm>
          <a:prstGeom prst="rect">
            <a:avLst/>
          </a:prstGeom>
        </p:spPr>
        <p:txBody>
          <a:bodyPr anchor="t" rtlCol="false" tIns="0" lIns="0" bIns="0" rIns="0">
            <a:spAutoFit/>
          </a:bodyPr>
          <a:lstStyle/>
          <a:p>
            <a:pPr>
              <a:lnSpc>
                <a:spcPts val="2999"/>
              </a:lnSpc>
            </a:pPr>
            <a:r>
              <a:rPr lang="en-US" sz="2499">
                <a:solidFill>
                  <a:srgbClr val="1E1E1E"/>
                </a:solidFill>
                <a:latin typeface="Kollektif Bold"/>
              </a:rPr>
              <a:t>Código IGU</a:t>
            </a:r>
          </a:p>
        </p:txBody>
      </p:sp>
      <p:sp>
        <p:nvSpPr>
          <p:cNvPr name="TextBox 44" id="44"/>
          <p:cNvSpPr txBox="true"/>
          <p:nvPr/>
        </p:nvSpPr>
        <p:spPr>
          <a:xfrm rot="0">
            <a:off x="2659521" y="9043947"/>
            <a:ext cx="1432811" cy="752475"/>
          </a:xfrm>
          <a:prstGeom prst="rect">
            <a:avLst/>
          </a:prstGeom>
        </p:spPr>
        <p:txBody>
          <a:bodyPr anchor="t" rtlCol="false" tIns="0" lIns="0" bIns="0" rIns="0">
            <a:spAutoFit/>
          </a:bodyPr>
          <a:lstStyle/>
          <a:p>
            <a:pPr algn="r">
              <a:lnSpc>
                <a:spcPts val="5879"/>
              </a:lnSpc>
            </a:pPr>
            <a:r>
              <a:rPr lang="en-US" sz="4899" spc="377">
                <a:solidFill>
                  <a:srgbClr val="1E1E1E"/>
                </a:solidFill>
                <a:latin typeface="Kollektif Bold"/>
              </a:rPr>
              <a:t>07</a:t>
            </a:r>
          </a:p>
        </p:txBody>
      </p:sp>
      <p:sp>
        <p:nvSpPr>
          <p:cNvPr name="TextBox 45" id="45"/>
          <p:cNvSpPr txBox="true"/>
          <p:nvPr/>
        </p:nvSpPr>
        <p:spPr>
          <a:xfrm rot="0">
            <a:off x="4446896" y="9164471"/>
            <a:ext cx="5487250" cy="371475"/>
          </a:xfrm>
          <a:prstGeom prst="rect">
            <a:avLst/>
          </a:prstGeom>
        </p:spPr>
        <p:txBody>
          <a:bodyPr anchor="t" rtlCol="false" tIns="0" lIns="0" bIns="0" rIns="0">
            <a:spAutoFit/>
          </a:bodyPr>
          <a:lstStyle/>
          <a:p>
            <a:pPr>
              <a:lnSpc>
                <a:spcPts val="2999"/>
              </a:lnSpc>
            </a:pPr>
            <a:r>
              <a:rPr lang="en-US" sz="2499">
                <a:solidFill>
                  <a:srgbClr val="1E1E1E"/>
                </a:solidFill>
                <a:latin typeface="Kollektif Bold"/>
              </a:rPr>
              <a:t>Problemática</a:t>
            </a:r>
          </a:p>
        </p:txBody>
      </p:sp>
      <p:sp>
        <p:nvSpPr>
          <p:cNvPr name="TextBox 46" id="46"/>
          <p:cNvSpPr txBox="true"/>
          <p:nvPr/>
        </p:nvSpPr>
        <p:spPr>
          <a:xfrm rot="0">
            <a:off x="8976441" y="8081755"/>
            <a:ext cx="1953511" cy="752475"/>
          </a:xfrm>
          <a:prstGeom prst="rect">
            <a:avLst/>
          </a:prstGeom>
        </p:spPr>
        <p:txBody>
          <a:bodyPr anchor="t" rtlCol="false" tIns="0" lIns="0" bIns="0" rIns="0">
            <a:spAutoFit/>
          </a:bodyPr>
          <a:lstStyle/>
          <a:p>
            <a:pPr algn="r">
              <a:lnSpc>
                <a:spcPts val="5879"/>
              </a:lnSpc>
            </a:pPr>
            <a:r>
              <a:rPr lang="en-US" sz="4899" spc="377">
                <a:solidFill>
                  <a:srgbClr val="1E1E1E"/>
                </a:solidFill>
                <a:latin typeface="Kollektif Bold"/>
              </a:rPr>
              <a:t>13</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5400000">
            <a:off x="11684309" y="5986040"/>
            <a:ext cx="1131000" cy="1192613"/>
            <a:chOff x="0" y="0"/>
            <a:chExt cx="770809" cy="812800"/>
          </a:xfrm>
        </p:grpSpPr>
        <p:sp>
          <p:nvSpPr>
            <p:cNvPr name="Freeform 3" id="3"/>
            <p:cNvSpPr/>
            <p:nvPr/>
          </p:nvSpPr>
          <p:spPr>
            <a:xfrm flipH="false" flipV="false" rot="0">
              <a:off x="0" y="0"/>
              <a:ext cx="770809" cy="812800"/>
            </a:xfrm>
            <a:custGeom>
              <a:avLst/>
              <a:gdLst/>
              <a:ahLst/>
              <a:cxnLst/>
              <a:rect r="r" b="b" t="t" l="l"/>
              <a:pathLst>
                <a:path h="812800" w="770809">
                  <a:moveTo>
                    <a:pt x="385405" y="0"/>
                  </a:moveTo>
                  <a:lnTo>
                    <a:pt x="770809" y="203200"/>
                  </a:lnTo>
                  <a:lnTo>
                    <a:pt x="770809" y="609600"/>
                  </a:lnTo>
                  <a:lnTo>
                    <a:pt x="385405" y="812800"/>
                  </a:lnTo>
                  <a:lnTo>
                    <a:pt x="0" y="609600"/>
                  </a:lnTo>
                  <a:lnTo>
                    <a:pt x="0" y="203200"/>
                  </a:lnTo>
                  <a:lnTo>
                    <a:pt x="385405" y="0"/>
                  </a:lnTo>
                  <a:close/>
                </a:path>
              </a:pathLst>
            </a:custGeom>
            <a:solidFill>
              <a:srgbClr val="CD0505"/>
            </a:solidFill>
          </p:spPr>
        </p:sp>
        <p:sp>
          <p:nvSpPr>
            <p:cNvPr name="TextBox 4" id="4"/>
            <p:cNvSpPr txBox="true"/>
            <p:nvPr/>
          </p:nvSpPr>
          <p:spPr>
            <a:xfrm>
              <a:off x="0" y="101600"/>
              <a:ext cx="770809" cy="57150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5400000">
            <a:off x="13825137" y="1962152"/>
            <a:ext cx="1283883" cy="1493973"/>
            <a:chOff x="0" y="0"/>
            <a:chExt cx="698500" cy="812800"/>
          </a:xfrm>
        </p:grpSpPr>
        <p:sp>
          <p:nvSpPr>
            <p:cNvPr name="Freeform 6" id="6"/>
            <p:cNvSpPr/>
            <p:nvPr/>
          </p:nvSpPr>
          <p:spPr>
            <a:xfrm flipH="false" flipV="false" rot="0">
              <a:off x="0" y="0"/>
              <a:ext cx="698500" cy="812800"/>
            </a:xfrm>
            <a:custGeom>
              <a:avLst/>
              <a:gdLst/>
              <a:ahLst/>
              <a:cxnLst/>
              <a:rect r="r" b="b" t="t" l="l"/>
              <a:pathLst>
                <a:path h="812800" w="698500">
                  <a:moveTo>
                    <a:pt x="349250" y="0"/>
                  </a:moveTo>
                  <a:lnTo>
                    <a:pt x="698500" y="203200"/>
                  </a:lnTo>
                  <a:lnTo>
                    <a:pt x="698500" y="609600"/>
                  </a:lnTo>
                  <a:lnTo>
                    <a:pt x="349250" y="812800"/>
                  </a:lnTo>
                  <a:lnTo>
                    <a:pt x="0" y="609600"/>
                  </a:lnTo>
                  <a:lnTo>
                    <a:pt x="0" y="203200"/>
                  </a:lnTo>
                  <a:lnTo>
                    <a:pt x="349250" y="0"/>
                  </a:lnTo>
                  <a:close/>
                </a:path>
              </a:pathLst>
            </a:custGeom>
            <a:solidFill>
              <a:srgbClr val="000000">
                <a:alpha val="0"/>
              </a:srgbClr>
            </a:solidFill>
            <a:ln w="95250" cap="sq">
              <a:solidFill>
                <a:srgbClr val="CD0505"/>
              </a:solidFill>
              <a:prstDash val="solid"/>
              <a:miter/>
            </a:ln>
          </p:spPr>
        </p:sp>
        <p:sp>
          <p:nvSpPr>
            <p:cNvPr name="TextBox 7" id="7"/>
            <p:cNvSpPr txBox="true"/>
            <p:nvPr/>
          </p:nvSpPr>
          <p:spPr>
            <a:xfrm>
              <a:off x="0" y="101600"/>
              <a:ext cx="698500" cy="571500"/>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a:grpSpLocks noChangeAspect="true"/>
          </p:cNvGrpSpPr>
          <p:nvPr/>
        </p:nvGrpSpPr>
        <p:grpSpPr>
          <a:xfrm rot="0">
            <a:off x="15523669" y="1915103"/>
            <a:ext cx="2957295" cy="2560884"/>
            <a:chOff x="0" y="0"/>
            <a:chExt cx="4282440" cy="3708400"/>
          </a:xfrm>
        </p:grpSpPr>
        <p:sp>
          <p:nvSpPr>
            <p:cNvPr name="Freeform 9" id="9"/>
            <p:cNvSpPr/>
            <p:nvPr/>
          </p:nvSpPr>
          <p:spPr>
            <a:xfrm flipH="false" flipV="false" rot="0">
              <a:off x="0" y="0"/>
              <a:ext cx="4282440" cy="3708400"/>
            </a:xfrm>
            <a:custGeom>
              <a:avLst/>
              <a:gdLst/>
              <a:ahLst/>
              <a:cxnLst/>
              <a:rect r="r" b="b" t="t" l="l"/>
              <a:pathLst>
                <a:path h="3708400" w="4282440">
                  <a:moveTo>
                    <a:pt x="3211830" y="0"/>
                  </a:moveTo>
                  <a:lnTo>
                    <a:pt x="1070610" y="0"/>
                  </a:lnTo>
                  <a:lnTo>
                    <a:pt x="0" y="1854200"/>
                  </a:lnTo>
                  <a:lnTo>
                    <a:pt x="1070610" y="3708400"/>
                  </a:lnTo>
                  <a:lnTo>
                    <a:pt x="3211830" y="3708400"/>
                  </a:lnTo>
                  <a:lnTo>
                    <a:pt x="4282440" y="1854200"/>
                  </a:lnTo>
                  <a:close/>
                </a:path>
              </a:pathLst>
            </a:custGeom>
            <a:blipFill>
              <a:blip r:embed="rId2"/>
              <a:stretch>
                <a:fillRect l="0" t="-7739" r="0" b="-7739"/>
              </a:stretch>
            </a:blipFill>
          </p:spPr>
        </p:sp>
      </p:grpSp>
      <p:grpSp>
        <p:nvGrpSpPr>
          <p:cNvPr name="Group 10" id="10"/>
          <p:cNvGrpSpPr/>
          <p:nvPr/>
        </p:nvGrpSpPr>
        <p:grpSpPr>
          <a:xfrm rot="-5400000">
            <a:off x="18303813" y="8753160"/>
            <a:ext cx="753280" cy="794315"/>
            <a:chOff x="0" y="0"/>
            <a:chExt cx="770809" cy="812800"/>
          </a:xfrm>
        </p:grpSpPr>
        <p:sp>
          <p:nvSpPr>
            <p:cNvPr name="Freeform 11" id="11"/>
            <p:cNvSpPr/>
            <p:nvPr/>
          </p:nvSpPr>
          <p:spPr>
            <a:xfrm flipH="false" flipV="false" rot="0">
              <a:off x="0" y="0"/>
              <a:ext cx="770809" cy="812800"/>
            </a:xfrm>
            <a:custGeom>
              <a:avLst/>
              <a:gdLst/>
              <a:ahLst/>
              <a:cxnLst/>
              <a:rect r="r" b="b" t="t" l="l"/>
              <a:pathLst>
                <a:path h="812800" w="770809">
                  <a:moveTo>
                    <a:pt x="385405" y="0"/>
                  </a:moveTo>
                  <a:lnTo>
                    <a:pt x="770809" y="203200"/>
                  </a:lnTo>
                  <a:lnTo>
                    <a:pt x="770809" y="609600"/>
                  </a:lnTo>
                  <a:lnTo>
                    <a:pt x="385405" y="812800"/>
                  </a:lnTo>
                  <a:lnTo>
                    <a:pt x="0" y="609600"/>
                  </a:lnTo>
                  <a:lnTo>
                    <a:pt x="0" y="203200"/>
                  </a:lnTo>
                  <a:lnTo>
                    <a:pt x="385405" y="0"/>
                  </a:lnTo>
                  <a:close/>
                </a:path>
              </a:pathLst>
            </a:custGeom>
            <a:solidFill>
              <a:srgbClr val="000000"/>
            </a:solidFill>
          </p:spPr>
        </p:sp>
        <p:sp>
          <p:nvSpPr>
            <p:cNvPr name="TextBox 12" id="12"/>
            <p:cNvSpPr txBox="true"/>
            <p:nvPr/>
          </p:nvSpPr>
          <p:spPr>
            <a:xfrm>
              <a:off x="0" y="101600"/>
              <a:ext cx="770809" cy="571500"/>
            </a:xfrm>
            <a:prstGeom prst="rect">
              <a:avLst/>
            </a:prstGeom>
          </p:spPr>
          <p:txBody>
            <a:bodyPr anchor="ctr" rtlCol="false" tIns="50800" lIns="50800" bIns="50800" rIns="50800"/>
            <a:lstStyle/>
            <a:p>
              <a:pPr algn="ctr">
                <a:lnSpc>
                  <a:spcPts val="2659"/>
                </a:lnSpc>
                <a:spcBef>
                  <a:spcPct val="0"/>
                </a:spcBef>
              </a:pPr>
            </a:p>
          </p:txBody>
        </p:sp>
      </p:grpSp>
      <p:grpSp>
        <p:nvGrpSpPr>
          <p:cNvPr name="Group 13" id="13"/>
          <p:cNvGrpSpPr>
            <a:grpSpLocks noChangeAspect="true"/>
          </p:cNvGrpSpPr>
          <p:nvPr/>
        </p:nvGrpSpPr>
        <p:grpSpPr>
          <a:xfrm rot="0">
            <a:off x="14785664" y="4645742"/>
            <a:ext cx="5201859" cy="4504575"/>
            <a:chOff x="0" y="0"/>
            <a:chExt cx="4282440" cy="3708400"/>
          </a:xfrm>
        </p:grpSpPr>
        <p:sp>
          <p:nvSpPr>
            <p:cNvPr name="Freeform 14" id="14"/>
            <p:cNvSpPr/>
            <p:nvPr/>
          </p:nvSpPr>
          <p:spPr>
            <a:xfrm flipH="false" flipV="false" rot="0">
              <a:off x="0" y="0"/>
              <a:ext cx="4282440" cy="3708400"/>
            </a:xfrm>
            <a:custGeom>
              <a:avLst/>
              <a:gdLst/>
              <a:ahLst/>
              <a:cxnLst/>
              <a:rect r="r" b="b" t="t" l="l"/>
              <a:pathLst>
                <a:path h="3708400" w="4282440">
                  <a:moveTo>
                    <a:pt x="3211830" y="0"/>
                  </a:moveTo>
                  <a:lnTo>
                    <a:pt x="1070610" y="0"/>
                  </a:lnTo>
                  <a:lnTo>
                    <a:pt x="0" y="1854200"/>
                  </a:lnTo>
                  <a:lnTo>
                    <a:pt x="1070610" y="3708400"/>
                  </a:lnTo>
                  <a:lnTo>
                    <a:pt x="3211830" y="3708400"/>
                  </a:lnTo>
                  <a:lnTo>
                    <a:pt x="4282440" y="1854200"/>
                  </a:lnTo>
                  <a:close/>
                </a:path>
              </a:pathLst>
            </a:custGeom>
            <a:blipFill>
              <a:blip r:embed="rId3"/>
              <a:stretch>
                <a:fillRect l="-14946" t="0" r="-14946" b="0"/>
              </a:stretch>
            </a:blipFill>
          </p:spPr>
        </p:sp>
      </p:grpSp>
      <p:grpSp>
        <p:nvGrpSpPr>
          <p:cNvPr name="Group 15" id="15"/>
          <p:cNvGrpSpPr>
            <a:grpSpLocks noChangeAspect="true"/>
          </p:cNvGrpSpPr>
          <p:nvPr/>
        </p:nvGrpSpPr>
        <p:grpSpPr>
          <a:xfrm rot="0">
            <a:off x="11265132" y="2709138"/>
            <a:ext cx="4472760" cy="3873208"/>
            <a:chOff x="0" y="0"/>
            <a:chExt cx="4282440" cy="3708400"/>
          </a:xfrm>
        </p:grpSpPr>
        <p:sp>
          <p:nvSpPr>
            <p:cNvPr name="Freeform 16" id="16"/>
            <p:cNvSpPr/>
            <p:nvPr/>
          </p:nvSpPr>
          <p:spPr>
            <a:xfrm flipH="false" flipV="false" rot="0">
              <a:off x="0" y="0"/>
              <a:ext cx="4282440" cy="3708400"/>
            </a:xfrm>
            <a:custGeom>
              <a:avLst/>
              <a:gdLst/>
              <a:ahLst/>
              <a:cxnLst/>
              <a:rect r="r" b="b" t="t" l="l"/>
              <a:pathLst>
                <a:path h="3708400" w="4282440">
                  <a:moveTo>
                    <a:pt x="3211830" y="0"/>
                  </a:moveTo>
                  <a:lnTo>
                    <a:pt x="1070610" y="0"/>
                  </a:lnTo>
                  <a:lnTo>
                    <a:pt x="0" y="1854200"/>
                  </a:lnTo>
                  <a:lnTo>
                    <a:pt x="1070610" y="3708400"/>
                  </a:lnTo>
                  <a:lnTo>
                    <a:pt x="3211830" y="3708400"/>
                  </a:lnTo>
                  <a:lnTo>
                    <a:pt x="4282440" y="1854200"/>
                  </a:lnTo>
                  <a:close/>
                </a:path>
              </a:pathLst>
            </a:custGeom>
            <a:blipFill>
              <a:blip r:embed="rId4"/>
              <a:stretch>
                <a:fillRect l="0" t="-7739" r="0" b="-7739"/>
              </a:stretch>
            </a:blipFill>
          </p:spPr>
        </p:sp>
      </p:grpSp>
      <p:grpSp>
        <p:nvGrpSpPr>
          <p:cNvPr name="Group 17" id="17"/>
          <p:cNvGrpSpPr>
            <a:grpSpLocks noChangeAspect="true"/>
          </p:cNvGrpSpPr>
          <p:nvPr/>
        </p:nvGrpSpPr>
        <p:grpSpPr>
          <a:xfrm rot="0">
            <a:off x="11265132" y="8310537"/>
            <a:ext cx="1939548" cy="1679561"/>
            <a:chOff x="0" y="0"/>
            <a:chExt cx="4282440" cy="3708400"/>
          </a:xfrm>
        </p:grpSpPr>
        <p:sp>
          <p:nvSpPr>
            <p:cNvPr name="Freeform 18" id="18"/>
            <p:cNvSpPr/>
            <p:nvPr/>
          </p:nvSpPr>
          <p:spPr>
            <a:xfrm flipH="false" flipV="false" rot="0">
              <a:off x="0" y="0"/>
              <a:ext cx="4282440" cy="3708400"/>
            </a:xfrm>
            <a:custGeom>
              <a:avLst/>
              <a:gdLst/>
              <a:ahLst/>
              <a:cxnLst/>
              <a:rect r="r" b="b" t="t" l="l"/>
              <a:pathLst>
                <a:path h="3708400" w="4282440">
                  <a:moveTo>
                    <a:pt x="3211830" y="0"/>
                  </a:moveTo>
                  <a:lnTo>
                    <a:pt x="1070610" y="0"/>
                  </a:lnTo>
                  <a:lnTo>
                    <a:pt x="0" y="1854200"/>
                  </a:lnTo>
                  <a:lnTo>
                    <a:pt x="1070610" y="3708400"/>
                  </a:lnTo>
                  <a:lnTo>
                    <a:pt x="3211830" y="3708400"/>
                  </a:lnTo>
                  <a:lnTo>
                    <a:pt x="4282440" y="1854200"/>
                  </a:lnTo>
                  <a:close/>
                </a:path>
              </a:pathLst>
            </a:custGeom>
            <a:blipFill>
              <a:blip r:embed="rId5"/>
              <a:stretch>
                <a:fillRect l="0" t="-7739" r="0" b="-7739"/>
              </a:stretch>
            </a:blipFill>
          </p:spPr>
        </p:sp>
      </p:grpSp>
      <p:grpSp>
        <p:nvGrpSpPr>
          <p:cNvPr name="Group 19" id="19"/>
          <p:cNvGrpSpPr/>
          <p:nvPr/>
        </p:nvGrpSpPr>
        <p:grpSpPr>
          <a:xfrm rot="-5400000">
            <a:off x="12865344" y="1542914"/>
            <a:ext cx="705924" cy="744380"/>
            <a:chOff x="0" y="0"/>
            <a:chExt cx="770809" cy="812800"/>
          </a:xfrm>
        </p:grpSpPr>
        <p:sp>
          <p:nvSpPr>
            <p:cNvPr name="Freeform 20" id="20"/>
            <p:cNvSpPr/>
            <p:nvPr/>
          </p:nvSpPr>
          <p:spPr>
            <a:xfrm flipH="false" flipV="false" rot="0">
              <a:off x="0" y="0"/>
              <a:ext cx="770809" cy="812800"/>
            </a:xfrm>
            <a:custGeom>
              <a:avLst/>
              <a:gdLst/>
              <a:ahLst/>
              <a:cxnLst/>
              <a:rect r="r" b="b" t="t" l="l"/>
              <a:pathLst>
                <a:path h="812800" w="770809">
                  <a:moveTo>
                    <a:pt x="385405" y="0"/>
                  </a:moveTo>
                  <a:lnTo>
                    <a:pt x="770809" y="203200"/>
                  </a:lnTo>
                  <a:lnTo>
                    <a:pt x="770809" y="609600"/>
                  </a:lnTo>
                  <a:lnTo>
                    <a:pt x="385405" y="812800"/>
                  </a:lnTo>
                  <a:lnTo>
                    <a:pt x="0" y="609600"/>
                  </a:lnTo>
                  <a:lnTo>
                    <a:pt x="0" y="203200"/>
                  </a:lnTo>
                  <a:lnTo>
                    <a:pt x="385405" y="0"/>
                  </a:lnTo>
                  <a:close/>
                </a:path>
              </a:pathLst>
            </a:custGeom>
            <a:solidFill>
              <a:srgbClr val="CD0505"/>
            </a:solidFill>
          </p:spPr>
        </p:sp>
        <p:sp>
          <p:nvSpPr>
            <p:cNvPr name="TextBox 21" id="21"/>
            <p:cNvSpPr txBox="true"/>
            <p:nvPr/>
          </p:nvSpPr>
          <p:spPr>
            <a:xfrm>
              <a:off x="0" y="101600"/>
              <a:ext cx="770809" cy="571500"/>
            </a:xfrm>
            <a:prstGeom prst="rect">
              <a:avLst/>
            </a:prstGeom>
          </p:spPr>
          <p:txBody>
            <a:bodyPr anchor="ctr" rtlCol="false" tIns="50800" lIns="50800" bIns="50800" rIns="50800"/>
            <a:lstStyle/>
            <a:p>
              <a:pPr algn="ctr">
                <a:lnSpc>
                  <a:spcPts val="2659"/>
                </a:lnSpc>
                <a:spcBef>
                  <a:spcPct val="0"/>
                </a:spcBef>
              </a:pPr>
            </a:p>
          </p:txBody>
        </p:sp>
      </p:grpSp>
      <p:sp>
        <p:nvSpPr>
          <p:cNvPr name="TextBox 22" id="22"/>
          <p:cNvSpPr txBox="true"/>
          <p:nvPr/>
        </p:nvSpPr>
        <p:spPr>
          <a:xfrm rot="0">
            <a:off x="1028700" y="679483"/>
            <a:ext cx="8507318" cy="701675"/>
          </a:xfrm>
          <a:prstGeom prst="rect">
            <a:avLst/>
          </a:prstGeom>
        </p:spPr>
        <p:txBody>
          <a:bodyPr anchor="t" rtlCol="false" tIns="0" lIns="0" bIns="0" rIns="0">
            <a:spAutoFit/>
          </a:bodyPr>
          <a:lstStyle/>
          <a:p>
            <a:pPr>
              <a:lnSpc>
                <a:spcPts val="2799"/>
              </a:lnSpc>
            </a:pPr>
            <a:r>
              <a:rPr lang="en-US" sz="1999" spc="1311">
                <a:solidFill>
                  <a:srgbClr val="737373"/>
                </a:solidFill>
                <a:latin typeface="Roboto"/>
              </a:rPr>
              <a:t>AVANCE DEL PROYECTO FINAL</a:t>
            </a:r>
          </a:p>
          <a:p>
            <a:pPr>
              <a:lnSpc>
                <a:spcPts val="2799"/>
              </a:lnSpc>
              <a:spcBef>
                <a:spcPct val="0"/>
              </a:spcBef>
            </a:pPr>
          </a:p>
        </p:txBody>
      </p:sp>
      <p:sp>
        <p:nvSpPr>
          <p:cNvPr name="TextBox 23" id="23"/>
          <p:cNvSpPr txBox="true"/>
          <p:nvPr/>
        </p:nvSpPr>
        <p:spPr>
          <a:xfrm rot="0">
            <a:off x="1217149" y="1778540"/>
            <a:ext cx="10895542" cy="2571750"/>
          </a:xfrm>
          <a:prstGeom prst="rect">
            <a:avLst/>
          </a:prstGeom>
        </p:spPr>
        <p:txBody>
          <a:bodyPr anchor="t" rtlCol="false" tIns="0" lIns="0" bIns="0" rIns="0">
            <a:spAutoFit/>
          </a:bodyPr>
          <a:lstStyle/>
          <a:p>
            <a:pPr>
              <a:lnSpc>
                <a:spcPts val="10199"/>
              </a:lnSpc>
            </a:pPr>
            <a:r>
              <a:rPr lang="en-US" sz="8499">
                <a:solidFill>
                  <a:srgbClr val="000000"/>
                </a:solidFill>
                <a:latin typeface="League Spartan Bold"/>
              </a:rPr>
              <a:t>PRESENTACIÓN</a:t>
            </a:r>
          </a:p>
          <a:p>
            <a:pPr>
              <a:lnSpc>
                <a:spcPts val="10199"/>
              </a:lnSpc>
            </a:pPr>
            <a:r>
              <a:rPr lang="en-US" sz="8499">
                <a:solidFill>
                  <a:srgbClr val="000000"/>
                </a:solidFill>
                <a:latin typeface="League Spartan Bold"/>
              </a:rPr>
              <a:t>DEL PROYECTO</a:t>
            </a:r>
          </a:p>
        </p:txBody>
      </p:sp>
      <p:sp>
        <p:nvSpPr>
          <p:cNvPr name="TextBox 24" id="24"/>
          <p:cNvSpPr txBox="true"/>
          <p:nvPr/>
        </p:nvSpPr>
        <p:spPr>
          <a:xfrm rot="0">
            <a:off x="929358" y="4704091"/>
            <a:ext cx="9624377" cy="3873500"/>
          </a:xfrm>
          <a:prstGeom prst="rect">
            <a:avLst/>
          </a:prstGeom>
        </p:spPr>
        <p:txBody>
          <a:bodyPr anchor="t" rtlCol="false" tIns="0" lIns="0" bIns="0" rIns="0">
            <a:spAutoFit/>
          </a:bodyPr>
          <a:lstStyle/>
          <a:p>
            <a:pPr algn="ctr">
              <a:lnSpc>
                <a:spcPts val="2800"/>
              </a:lnSpc>
              <a:spcBef>
                <a:spcPct val="0"/>
              </a:spcBef>
            </a:pPr>
            <a:r>
              <a:rPr lang="en-US" sz="2000">
                <a:solidFill>
                  <a:srgbClr val="000000"/>
                </a:solidFill>
                <a:latin typeface="Arimo"/>
              </a:rPr>
              <a:t>Es importante que las empresas incorporen el uso de la tecnología en sus procesos, ya que de esta manera podrán obtener diversos beneficios como ofrecer un mejor servicio, tener un mejor control de los procesos y reducir tiempos de ejecución. Sin embargo, existen empresas que aún no utilizan herramientas tecnológicas como es el caso del Hospedaje Tierra Colorada. Es por ello, que identificamos una oportunidad de mejora en dicha empresa e implementaremos un sistema que nos permita gestionar el proceso de reserva de habitaciones, desde que el cliente se comunica con la empresa hasta que realiza el pago. El diseño debe ser intuitivo, ya que los colaboradores del hotel no tienen mucha experiencia con el uso de herramientas tecnológicas. El objetivo es que el sistema permita que la empresa gestione mejor sus operaciones y en consecuencia ofrezca un mejor servicio. </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343417" y="2641616"/>
            <a:ext cx="7511168" cy="6504333"/>
            <a:chOff x="0" y="0"/>
            <a:chExt cx="4282440" cy="3708400"/>
          </a:xfrm>
        </p:grpSpPr>
        <p:sp>
          <p:nvSpPr>
            <p:cNvPr name="Freeform 3" id="3"/>
            <p:cNvSpPr/>
            <p:nvPr/>
          </p:nvSpPr>
          <p:spPr>
            <a:xfrm flipH="false" flipV="false" rot="0">
              <a:off x="0" y="0"/>
              <a:ext cx="4282440" cy="3708400"/>
            </a:xfrm>
            <a:custGeom>
              <a:avLst/>
              <a:gdLst/>
              <a:ahLst/>
              <a:cxnLst/>
              <a:rect r="r" b="b" t="t" l="l"/>
              <a:pathLst>
                <a:path h="3708400" w="4282440">
                  <a:moveTo>
                    <a:pt x="3211830" y="0"/>
                  </a:moveTo>
                  <a:lnTo>
                    <a:pt x="1070610" y="0"/>
                  </a:lnTo>
                  <a:lnTo>
                    <a:pt x="0" y="1854200"/>
                  </a:lnTo>
                  <a:lnTo>
                    <a:pt x="1070610" y="3708400"/>
                  </a:lnTo>
                  <a:lnTo>
                    <a:pt x="3211830" y="3708400"/>
                  </a:lnTo>
                  <a:lnTo>
                    <a:pt x="4282440" y="1854200"/>
                  </a:lnTo>
                  <a:close/>
                </a:path>
              </a:pathLst>
            </a:custGeom>
            <a:blipFill>
              <a:blip r:embed="rId2"/>
              <a:stretch>
                <a:fillRect l="0" t="-7739" r="0" b="-7739"/>
              </a:stretch>
            </a:blipFill>
          </p:spPr>
        </p:sp>
      </p:grpSp>
      <p:grpSp>
        <p:nvGrpSpPr>
          <p:cNvPr name="Group 4" id="4"/>
          <p:cNvGrpSpPr/>
          <p:nvPr/>
        </p:nvGrpSpPr>
        <p:grpSpPr>
          <a:xfrm rot="-5400000">
            <a:off x="-1731759" y="-2867974"/>
            <a:ext cx="4974202" cy="5735948"/>
            <a:chOff x="0" y="0"/>
            <a:chExt cx="744130" cy="858085"/>
          </a:xfrm>
        </p:grpSpPr>
        <p:sp>
          <p:nvSpPr>
            <p:cNvPr name="Freeform 5" id="5"/>
            <p:cNvSpPr/>
            <p:nvPr/>
          </p:nvSpPr>
          <p:spPr>
            <a:xfrm flipH="false" flipV="false" rot="0">
              <a:off x="0" y="0"/>
              <a:ext cx="744130" cy="858085"/>
            </a:xfrm>
            <a:custGeom>
              <a:avLst/>
              <a:gdLst/>
              <a:ahLst/>
              <a:cxnLst/>
              <a:rect r="r" b="b" t="t" l="l"/>
              <a:pathLst>
                <a:path h="858085" w="744130">
                  <a:moveTo>
                    <a:pt x="372065" y="0"/>
                  </a:moveTo>
                  <a:lnTo>
                    <a:pt x="744130" y="203200"/>
                  </a:lnTo>
                  <a:lnTo>
                    <a:pt x="744130" y="654885"/>
                  </a:lnTo>
                  <a:lnTo>
                    <a:pt x="372065" y="858085"/>
                  </a:lnTo>
                  <a:lnTo>
                    <a:pt x="0" y="654885"/>
                  </a:lnTo>
                  <a:lnTo>
                    <a:pt x="0" y="203200"/>
                  </a:lnTo>
                  <a:lnTo>
                    <a:pt x="372065" y="0"/>
                  </a:lnTo>
                  <a:close/>
                </a:path>
              </a:pathLst>
            </a:custGeom>
            <a:solidFill>
              <a:srgbClr val="CD0505"/>
            </a:solidFill>
          </p:spPr>
        </p:sp>
        <p:sp>
          <p:nvSpPr>
            <p:cNvPr name="TextBox 6" id="6"/>
            <p:cNvSpPr txBox="true"/>
            <p:nvPr/>
          </p:nvSpPr>
          <p:spPr>
            <a:xfrm>
              <a:off x="0" y="101600"/>
              <a:ext cx="744130" cy="616785"/>
            </a:xfrm>
            <a:prstGeom prst="rect">
              <a:avLst/>
            </a:prstGeom>
          </p:spPr>
          <p:txBody>
            <a:bodyPr anchor="ctr" rtlCol="false" tIns="50800" lIns="50800" bIns="50800" rIns="50800"/>
            <a:lstStyle/>
            <a:p>
              <a:pPr algn="ctr">
                <a:lnSpc>
                  <a:spcPts val="2659"/>
                </a:lnSpc>
                <a:spcBef>
                  <a:spcPct val="0"/>
                </a:spcBef>
              </a:pPr>
            </a:p>
          </p:txBody>
        </p:sp>
      </p:grpSp>
      <p:grpSp>
        <p:nvGrpSpPr>
          <p:cNvPr name="Group 7" id="7"/>
          <p:cNvGrpSpPr/>
          <p:nvPr/>
        </p:nvGrpSpPr>
        <p:grpSpPr>
          <a:xfrm rot="-5400000">
            <a:off x="7264938" y="7262356"/>
            <a:ext cx="1515627" cy="1718159"/>
            <a:chOff x="0" y="0"/>
            <a:chExt cx="756936" cy="858085"/>
          </a:xfrm>
        </p:grpSpPr>
        <p:sp>
          <p:nvSpPr>
            <p:cNvPr name="Freeform 8" id="8"/>
            <p:cNvSpPr/>
            <p:nvPr/>
          </p:nvSpPr>
          <p:spPr>
            <a:xfrm flipH="false" flipV="false" rot="0">
              <a:off x="0" y="0"/>
              <a:ext cx="756936" cy="858085"/>
            </a:xfrm>
            <a:custGeom>
              <a:avLst/>
              <a:gdLst/>
              <a:ahLst/>
              <a:cxnLst/>
              <a:rect r="r" b="b" t="t" l="l"/>
              <a:pathLst>
                <a:path h="858085" w="756936">
                  <a:moveTo>
                    <a:pt x="378468" y="0"/>
                  </a:moveTo>
                  <a:lnTo>
                    <a:pt x="756936" y="203200"/>
                  </a:lnTo>
                  <a:lnTo>
                    <a:pt x="756936" y="654885"/>
                  </a:lnTo>
                  <a:lnTo>
                    <a:pt x="378468" y="858085"/>
                  </a:lnTo>
                  <a:lnTo>
                    <a:pt x="0" y="654885"/>
                  </a:lnTo>
                  <a:lnTo>
                    <a:pt x="0" y="203200"/>
                  </a:lnTo>
                  <a:lnTo>
                    <a:pt x="378468" y="0"/>
                  </a:lnTo>
                  <a:close/>
                </a:path>
              </a:pathLst>
            </a:custGeom>
            <a:solidFill>
              <a:srgbClr val="000000">
                <a:alpha val="0"/>
              </a:srgbClr>
            </a:solidFill>
            <a:ln w="95250" cap="sq">
              <a:solidFill>
                <a:srgbClr val="CD0505"/>
              </a:solidFill>
              <a:prstDash val="solid"/>
              <a:miter/>
            </a:ln>
          </p:spPr>
        </p:sp>
        <p:sp>
          <p:nvSpPr>
            <p:cNvPr name="TextBox 9" id="9"/>
            <p:cNvSpPr txBox="true"/>
            <p:nvPr/>
          </p:nvSpPr>
          <p:spPr>
            <a:xfrm>
              <a:off x="0" y="101600"/>
              <a:ext cx="756936" cy="616785"/>
            </a:xfrm>
            <a:prstGeom prst="rect">
              <a:avLst/>
            </a:prstGeom>
          </p:spPr>
          <p:txBody>
            <a:bodyPr anchor="ctr" rtlCol="false" tIns="50800" lIns="50800" bIns="50800" rIns="50800"/>
            <a:lstStyle/>
            <a:p>
              <a:pPr algn="ctr">
                <a:lnSpc>
                  <a:spcPts val="2659"/>
                </a:lnSpc>
                <a:spcBef>
                  <a:spcPct val="0"/>
                </a:spcBef>
              </a:pPr>
            </a:p>
          </p:txBody>
        </p:sp>
      </p:grpSp>
      <p:grpSp>
        <p:nvGrpSpPr>
          <p:cNvPr name="Group 10" id="10"/>
          <p:cNvGrpSpPr/>
          <p:nvPr/>
        </p:nvGrpSpPr>
        <p:grpSpPr>
          <a:xfrm rot="-5400000">
            <a:off x="8521109" y="6301824"/>
            <a:ext cx="721442" cy="831924"/>
            <a:chOff x="0" y="0"/>
            <a:chExt cx="744130" cy="858085"/>
          </a:xfrm>
        </p:grpSpPr>
        <p:sp>
          <p:nvSpPr>
            <p:cNvPr name="Freeform 11" id="11"/>
            <p:cNvSpPr/>
            <p:nvPr/>
          </p:nvSpPr>
          <p:spPr>
            <a:xfrm flipH="false" flipV="false" rot="0">
              <a:off x="0" y="0"/>
              <a:ext cx="744130" cy="858085"/>
            </a:xfrm>
            <a:custGeom>
              <a:avLst/>
              <a:gdLst/>
              <a:ahLst/>
              <a:cxnLst/>
              <a:rect r="r" b="b" t="t" l="l"/>
              <a:pathLst>
                <a:path h="858085" w="744130">
                  <a:moveTo>
                    <a:pt x="372065" y="0"/>
                  </a:moveTo>
                  <a:lnTo>
                    <a:pt x="744130" y="203200"/>
                  </a:lnTo>
                  <a:lnTo>
                    <a:pt x="744130" y="654885"/>
                  </a:lnTo>
                  <a:lnTo>
                    <a:pt x="372065" y="858085"/>
                  </a:lnTo>
                  <a:lnTo>
                    <a:pt x="0" y="654885"/>
                  </a:lnTo>
                  <a:lnTo>
                    <a:pt x="0" y="203200"/>
                  </a:lnTo>
                  <a:lnTo>
                    <a:pt x="372065" y="0"/>
                  </a:lnTo>
                  <a:close/>
                </a:path>
              </a:pathLst>
            </a:custGeom>
            <a:solidFill>
              <a:srgbClr val="000000"/>
            </a:solidFill>
          </p:spPr>
        </p:sp>
        <p:sp>
          <p:nvSpPr>
            <p:cNvPr name="TextBox 12" id="12"/>
            <p:cNvSpPr txBox="true"/>
            <p:nvPr/>
          </p:nvSpPr>
          <p:spPr>
            <a:xfrm>
              <a:off x="0" y="101600"/>
              <a:ext cx="744130" cy="616785"/>
            </a:xfrm>
            <a:prstGeom prst="rect">
              <a:avLst/>
            </a:prstGeom>
          </p:spPr>
          <p:txBody>
            <a:bodyPr anchor="ctr" rtlCol="false" tIns="50800" lIns="50800" bIns="50800" rIns="50800"/>
            <a:lstStyle/>
            <a:p>
              <a:pPr algn="ctr">
                <a:lnSpc>
                  <a:spcPts val="2659"/>
                </a:lnSpc>
                <a:spcBef>
                  <a:spcPct val="0"/>
                </a:spcBef>
              </a:pPr>
            </a:p>
          </p:txBody>
        </p:sp>
      </p:grpSp>
      <p:sp>
        <p:nvSpPr>
          <p:cNvPr name="TextBox 13" id="13"/>
          <p:cNvSpPr txBox="true"/>
          <p:nvPr/>
        </p:nvSpPr>
        <p:spPr>
          <a:xfrm rot="0">
            <a:off x="8751982" y="679483"/>
            <a:ext cx="8507318" cy="701675"/>
          </a:xfrm>
          <a:prstGeom prst="rect">
            <a:avLst/>
          </a:prstGeom>
        </p:spPr>
        <p:txBody>
          <a:bodyPr anchor="t" rtlCol="false" tIns="0" lIns="0" bIns="0" rIns="0">
            <a:spAutoFit/>
          </a:bodyPr>
          <a:lstStyle/>
          <a:p>
            <a:pPr algn="r">
              <a:lnSpc>
                <a:spcPts val="2799"/>
              </a:lnSpc>
            </a:pPr>
            <a:r>
              <a:rPr lang="en-US" sz="1999" spc="1311">
                <a:solidFill>
                  <a:srgbClr val="737373"/>
                </a:solidFill>
                <a:latin typeface="Roboto"/>
              </a:rPr>
              <a:t>AVANCE DEL PROYECTO FINAL</a:t>
            </a:r>
          </a:p>
          <a:p>
            <a:pPr algn="r">
              <a:lnSpc>
                <a:spcPts val="2799"/>
              </a:lnSpc>
              <a:spcBef>
                <a:spcPct val="0"/>
              </a:spcBef>
            </a:pPr>
          </a:p>
        </p:txBody>
      </p:sp>
      <p:sp>
        <p:nvSpPr>
          <p:cNvPr name="TextBox 14" id="14"/>
          <p:cNvSpPr txBox="true"/>
          <p:nvPr/>
        </p:nvSpPr>
        <p:spPr>
          <a:xfrm rot="0">
            <a:off x="11058549" y="4581011"/>
            <a:ext cx="5479047" cy="4225925"/>
          </a:xfrm>
          <a:prstGeom prst="rect">
            <a:avLst/>
          </a:prstGeom>
        </p:spPr>
        <p:txBody>
          <a:bodyPr anchor="t" rtlCol="false" tIns="0" lIns="0" bIns="0" rIns="0">
            <a:spAutoFit/>
          </a:bodyPr>
          <a:lstStyle/>
          <a:p>
            <a:pPr algn="ctr">
              <a:lnSpc>
                <a:spcPts val="2800"/>
              </a:lnSpc>
              <a:spcBef>
                <a:spcPct val="0"/>
              </a:spcBef>
            </a:pPr>
            <a:r>
              <a:rPr lang="en-US" sz="2000">
                <a:solidFill>
                  <a:srgbClr val="000000"/>
                </a:solidFill>
                <a:latin typeface="Arimo"/>
              </a:rPr>
              <a:t>El hospedaje Tierra Colorada identificado con RUC 20604923001, es una empresa ubicada en av. Pachacútec Mz F Lote 04 Yarinacocha, Pucallpa. Inició actividades en el año 2019 ofreciendo el servicio de hospedaje. Está enfocada sobre todo a un público turista y cuenta con 20 habitaciones: 7 habitaciones simples de 30 soles, 8 habitaciones matrimoniales de 40 soles y 5 habitaciones dobles de 55 soles. Todas las habitaciones cuentan con baño propio, agua, luz, tv cable, wifi e internet.</a:t>
            </a:r>
          </a:p>
        </p:txBody>
      </p:sp>
      <p:sp>
        <p:nvSpPr>
          <p:cNvPr name="TextBox 15" id="15"/>
          <p:cNvSpPr txBox="true"/>
          <p:nvPr/>
        </p:nvSpPr>
        <p:spPr>
          <a:xfrm rot="0">
            <a:off x="6316936" y="1528522"/>
            <a:ext cx="10942364" cy="2571750"/>
          </a:xfrm>
          <a:prstGeom prst="rect">
            <a:avLst/>
          </a:prstGeom>
        </p:spPr>
        <p:txBody>
          <a:bodyPr anchor="t" rtlCol="false" tIns="0" lIns="0" bIns="0" rIns="0">
            <a:spAutoFit/>
          </a:bodyPr>
          <a:lstStyle/>
          <a:p>
            <a:pPr algn="r">
              <a:lnSpc>
                <a:spcPts val="10199"/>
              </a:lnSpc>
            </a:pPr>
            <a:r>
              <a:rPr lang="en-US" sz="8499">
                <a:solidFill>
                  <a:srgbClr val="000000"/>
                </a:solidFill>
                <a:latin typeface="League Spartan Bold"/>
              </a:rPr>
              <a:t>DESCRIPCIÓN DE LA EMPRESA</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5400000">
            <a:off x="4517233" y="6115436"/>
            <a:ext cx="2312889" cy="2596485"/>
            <a:chOff x="0" y="0"/>
            <a:chExt cx="765266" cy="859100"/>
          </a:xfrm>
        </p:grpSpPr>
        <p:sp>
          <p:nvSpPr>
            <p:cNvPr name="Freeform 3" id="3"/>
            <p:cNvSpPr/>
            <p:nvPr/>
          </p:nvSpPr>
          <p:spPr>
            <a:xfrm flipH="false" flipV="false" rot="0">
              <a:off x="0" y="0"/>
              <a:ext cx="765266" cy="859099"/>
            </a:xfrm>
            <a:custGeom>
              <a:avLst/>
              <a:gdLst/>
              <a:ahLst/>
              <a:cxnLst/>
              <a:rect r="r" b="b" t="t" l="l"/>
              <a:pathLst>
                <a:path h="859099" w="765266">
                  <a:moveTo>
                    <a:pt x="382633" y="0"/>
                  </a:moveTo>
                  <a:lnTo>
                    <a:pt x="765266" y="203200"/>
                  </a:lnTo>
                  <a:lnTo>
                    <a:pt x="765266" y="655900"/>
                  </a:lnTo>
                  <a:lnTo>
                    <a:pt x="382633" y="859099"/>
                  </a:lnTo>
                  <a:lnTo>
                    <a:pt x="0" y="655900"/>
                  </a:lnTo>
                  <a:lnTo>
                    <a:pt x="0" y="203200"/>
                  </a:lnTo>
                  <a:lnTo>
                    <a:pt x="382633" y="0"/>
                  </a:lnTo>
                  <a:close/>
                </a:path>
              </a:pathLst>
            </a:custGeom>
            <a:solidFill>
              <a:srgbClr val="000000">
                <a:alpha val="0"/>
              </a:srgbClr>
            </a:solidFill>
            <a:ln w="95250" cap="sq">
              <a:solidFill>
                <a:srgbClr val="CD0505"/>
              </a:solidFill>
              <a:prstDash val="solid"/>
              <a:miter/>
            </a:ln>
          </p:spPr>
        </p:sp>
        <p:sp>
          <p:nvSpPr>
            <p:cNvPr name="TextBox 4" id="4"/>
            <p:cNvSpPr txBox="true"/>
            <p:nvPr/>
          </p:nvSpPr>
          <p:spPr>
            <a:xfrm>
              <a:off x="0" y="101600"/>
              <a:ext cx="765266" cy="61780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a:grpSpLocks noChangeAspect="true"/>
          </p:cNvGrpSpPr>
          <p:nvPr/>
        </p:nvGrpSpPr>
        <p:grpSpPr>
          <a:xfrm rot="0">
            <a:off x="480042" y="2858728"/>
            <a:ext cx="6276081" cy="5434803"/>
            <a:chOff x="0" y="0"/>
            <a:chExt cx="4282440" cy="3708400"/>
          </a:xfrm>
        </p:grpSpPr>
        <p:sp>
          <p:nvSpPr>
            <p:cNvPr name="Freeform 6" id="6"/>
            <p:cNvSpPr/>
            <p:nvPr/>
          </p:nvSpPr>
          <p:spPr>
            <a:xfrm flipH="false" flipV="false" rot="0">
              <a:off x="0" y="0"/>
              <a:ext cx="4282440" cy="3708400"/>
            </a:xfrm>
            <a:custGeom>
              <a:avLst/>
              <a:gdLst/>
              <a:ahLst/>
              <a:cxnLst/>
              <a:rect r="r" b="b" t="t" l="l"/>
              <a:pathLst>
                <a:path h="3708400" w="4282440">
                  <a:moveTo>
                    <a:pt x="3211830" y="0"/>
                  </a:moveTo>
                  <a:lnTo>
                    <a:pt x="1070610" y="0"/>
                  </a:lnTo>
                  <a:lnTo>
                    <a:pt x="0" y="1854200"/>
                  </a:lnTo>
                  <a:lnTo>
                    <a:pt x="1070610" y="3708400"/>
                  </a:lnTo>
                  <a:lnTo>
                    <a:pt x="3211830" y="3708400"/>
                  </a:lnTo>
                  <a:lnTo>
                    <a:pt x="4282440" y="1854200"/>
                  </a:lnTo>
                  <a:close/>
                </a:path>
              </a:pathLst>
            </a:custGeom>
            <a:blipFill>
              <a:blip r:embed="rId2"/>
              <a:stretch>
                <a:fillRect l="0" t="-7739" r="0" b="-7739"/>
              </a:stretch>
            </a:blipFill>
          </p:spPr>
        </p:sp>
      </p:grpSp>
      <p:grpSp>
        <p:nvGrpSpPr>
          <p:cNvPr name="Group 7" id="7"/>
          <p:cNvGrpSpPr>
            <a:grpSpLocks noChangeAspect="true"/>
          </p:cNvGrpSpPr>
          <p:nvPr/>
        </p:nvGrpSpPr>
        <p:grpSpPr>
          <a:xfrm rot="0">
            <a:off x="6971920" y="3981608"/>
            <a:ext cx="1522658" cy="1318554"/>
            <a:chOff x="0" y="0"/>
            <a:chExt cx="4282440" cy="3708400"/>
          </a:xfrm>
        </p:grpSpPr>
        <p:sp>
          <p:nvSpPr>
            <p:cNvPr name="Freeform 8" id="8"/>
            <p:cNvSpPr/>
            <p:nvPr/>
          </p:nvSpPr>
          <p:spPr>
            <a:xfrm flipH="false" flipV="false" rot="0">
              <a:off x="0" y="0"/>
              <a:ext cx="4282440" cy="3708400"/>
            </a:xfrm>
            <a:custGeom>
              <a:avLst/>
              <a:gdLst/>
              <a:ahLst/>
              <a:cxnLst/>
              <a:rect r="r" b="b" t="t" l="l"/>
              <a:pathLst>
                <a:path h="3708400" w="4282440">
                  <a:moveTo>
                    <a:pt x="3211830" y="0"/>
                  </a:moveTo>
                  <a:lnTo>
                    <a:pt x="1070610" y="0"/>
                  </a:lnTo>
                  <a:lnTo>
                    <a:pt x="0" y="1854200"/>
                  </a:lnTo>
                  <a:lnTo>
                    <a:pt x="1070610" y="3708400"/>
                  </a:lnTo>
                  <a:lnTo>
                    <a:pt x="3211830" y="3708400"/>
                  </a:lnTo>
                  <a:lnTo>
                    <a:pt x="4282440" y="1854200"/>
                  </a:lnTo>
                  <a:close/>
                </a:path>
              </a:pathLst>
            </a:custGeom>
            <a:blipFill>
              <a:blip r:embed="rId3"/>
              <a:stretch>
                <a:fillRect l="0" t="-7739" r="0" b="-7739"/>
              </a:stretch>
            </a:blipFill>
          </p:spPr>
        </p:sp>
      </p:grpSp>
      <p:grpSp>
        <p:nvGrpSpPr>
          <p:cNvPr name="Group 9" id="9"/>
          <p:cNvGrpSpPr>
            <a:grpSpLocks noChangeAspect="true"/>
          </p:cNvGrpSpPr>
          <p:nvPr/>
        </p:nvGrpSpPr>
        <p:grpSpPr>
          <a:xfrm rot="0">
            <a:off x="5580665" y="1436315"/>
            <a:ext cx="2350915" cy="2035787"/>
            <a:chOff x="0" y="0"/>
            <a:chExt cx="4282440" cy="3708400"/>
          </a:xfrm>
        </p:grpSpPr>
        <p:sp>
          <p:nvSpPr>
            <p:cNvPr name="Freeform 10" id="10"/>
            <p:cNvSpPr/>
            <p:nvPr/>
          </p:nvSpPr>
          <p:spPr>
            <a:xfrm flipH="false" flipV="false" rot="0">
              <a:off x="0" y="0"/>
              <a:ext cx="4282440" cy="3708400"/>
            </a:xfrm>
            <a:custGeom>
              <a:avLst/>
              <a:gdLst/>
              <a:ahLst/>
              <a:cxnLst/>
              <a:rect r="r" b="b" t="t" l="l"/>
              <a:pathLst>
                <a:path h="3708400" w="4282440">
                  <a:moveTo>
                    <a:pt x="3211830" y="0"/>
                  </a:moveTo>
                  <a:lnTo>
                    <a:pt x="1070610" y="0"/>
                  </a:lnTo>
                  <a:lnTo>
                    <a:pt x="0" y="1854200"/>
                  </a:lnTo>
                  <a:lnTo>
                    <a:pt x="1070610" y="3708400"/>
                  </a:lnTo>
                  <a:lnTo>
                    <a:pt x="3211830" y="3708400"/>
                  </a:lnTo>
                  <a:lnTo>
                    <a:pt x="4282440" y="1854200"/>
                  </a:lnTo>
                  <a:close/>
                </a:path>
              </a:pathLst>
            </a:custGeom>
            <a:blipFill>
              <a:blip r:embed="rId4"/>
              <a:stretch>
                <a:fillRect l="0" t="-7739" r="0" b="-7739"/>
              </a:stretch>
            </a:blipFill>
          </p:spPr>
        </p:sp>
      </p:grpSp>
      <p:grpSp>
        <p:nvGrpSpPr>
          <p:cNvPr name="Group 11" id="11"/>
          <p:cNvGrpSpPr/>
          <p:nvPr/>
        </p:nvGrpSpPr>
        <p:grpSpPr>
          <a:xfrm rot="-5400000">
            <a:off x="702307" y="989872"/>
            <a:ext cx="1425508" cy="1503164"/>
            <a:chOff x="0" y="0"/>
            <a:chExt cx="770809" cy="812800"/>
          </a:xfrm>
        </p:grpSpPr>
        <p:sp>
          <p:nvSpPr>
            <p:cNvPr name="Freeform 12" id="12"/>
            <p:cNvSpPr/>
            <p:nvPr/>
          </p:nvSpPr>
          <p:spPr>
            <a:xfrm flipH="false" flipV="false" rot="0">
              <a:off x="0" y="0"/>
              <a:ext cx="770809" cy="812800"/>
            </a:xfrm>
            <a:custGeom>
              <a:avLst/>
              <a:gdLst/>
              <a:ahLst/>
              <a:cxnLst/>
              <a:rect r="r" b="b" t="t" l="l"/>
              <a:pathLst>
                <a:path h="812800" w="770809">
                  <a:moveTo>
                    <a:pt x="385405" y="0"/>
                  </a:moveTo>
                  <a:lnTo>
                    <a:pt x="770809" y="203200"/>
                  </a:lnTo>
                  <a:lnTo>
                    <a:pt x="770809" y="609600"/>
                  </a:lnTo>
                  <a:lnTo>
                    <a:pt x="385405" y="812800"/>
                  </a:lnTo>
                  <a:lnTo>
                    <a:pt x="0" y="609600"/>
                  </a:lnTo>
                  <a:lnTo>
                    <a:pt x="0" y="203200"/>
                  </a:lnTo>
                  <a:lnTo>
                    <a:pt x="385405" y="0"/>
                  </a:lnTo>
                  <a:close/>
                </a:path>
              </a:pathLst>
            </a:custGeom>
            <a:solidFill>
              <a:srgbClr val="CD0505"/>
            </a:solidFill>
          </p:spPr>
        </p:sp>
        <p:sp>
          <p:nvSpPr>
            <p:cNvPr name="TextBox 13" id="13"/>
            <p:cNvSpPr txBox="true"/>
            <p:nvPr/>
          </p:nvSpPr>
          <p:spPr>
            <a:xfrm>
              <a:off x="0" y="101600"/>
              <a:ext cx="770809" cy="571500"/>
            </a:xfrm>
            <a:prstGeom prst="rect">
              <a:avLst/>
            </a:prstGeom>
          </p:spPr>
          <p:txBody>
            <a:bodyPr anchor="ctr" rtlCol="false" tIns="50800" lIns="50800" bIns="50800" rIns="50800"/>
            <a:lstStyle/>
            <a:p>
              <a:pPr algn="ctr">
                <a:lnSpc>
                  <a:spcPts val="2659"/>
                </a:lnSpc>
                <a:spcBef>
                  <a:spcPct val="0"/>
                </a:spcBef>
              </a:pPr>
            </a:p>
          </p:txBody>
        </p:sp>
      </p:grpSp>
      <p:grpSp>
        <p:nvGrpSpPr>
          <p:cNvPr name="Group 14" id="14"/>
          <p:cNvGrpSpPr/>
          <p:nvPr/>
        </p:nvGrpSpPr>
        <p:grpSpPr>
          <a:xfrm rot="-5400000">
            <a:off x="7363331" y="8278464"/>
            <a:ext cx="553182" cy="583318"/>
            <a:chOff x="0" y="0"/>
            <a:chExt cx="770809" cy="812800"/>
          </a:xfrm>
        </p:grpSpPr>
        <p:sp>
          <p:nvSpPr>
            <p:cNvPr name="Freeform 15" id="15"/>
            <p:cNvSpPr/>
            <p:nvPr/>
          </p:nvSpPr>
          <p:spPr>
            <a:xfrm flipH="false" flipV="false" rot="0">
              <a:off x="0" y="0"/>
              <a:ext cx="770809" cy="812800"/>
            </a:xfrm>
            <a:custGeom>
              <a:avLst/>
              <a:gdLst/>
              <a:ahLst/>
              <a:cxnLst/>
              <a:rect r="r" b="b" t="t" l="l"/>
              <a:pathLst>
                <a:path h="812800" w="770809">
                  <a:moveTo>
                    <a:pt x="385405" y="0"/>
                  </a:moveTo>
                  <a:lnTo>
                    <a:pt x="770809" y="203200"/>
                  </a:lnTo>
                  <a:lnTo>
                    <a:pt x="770809" y="609600"/>
                  </a:lnTo>
                  <a:lnTo>
                    <a:pt x="385405" y="812800"/>
                  </a:lnTo>
                  <a:lnTo>
                    <a:pt x="0" y="609600"/>
                  </a:lnTo>
                  <a:lnTo>
                    <a:pt x="0" y="203200"/>
                  </a:lnTo>
                  <a:lnTo>
                    <a:pt x="385405" y="0"/>
                  </a:lnTo>
                  <a:close/>
                </a:path>
              </a:pathLst>
            </a:custGeom>
            <a:solidFill>
              <a:srgbClr val="000000"/>
            </a:solidFill>
          </p:spPr>
        </p:sp>
        <p:sp>
          <p:nvSpPr>
            <p:cNvPr name="TextBox 16" id="16"/>
            <p:cNvSpPr txBox="true"/>
            <p:nvPr/>
          </p:nvSpPr>
          <p:spPr>
            <a:xfrm>
              <a:off x="0" y="101600"/>
              <a:ext cx="770809" cy="571500"/>
            </a:xfrm>
            <a:prstGeom prst="rect">
              <a:avLst/>
            </a:prstGeom>
          </p:spPr>
          <p:txBody>
            <a:bodyPr anchor="ctr" rtlCol="false" tIns="50800" lIns="50800" bIns="50800" rIns="50800"/>
            <a:lstStyle/>
            <a:p>
              <a:pPr algn="ctr">
                <a:lnSpc>
                  <a:spcPts val="2659"/>
                </a:lnSpc>
                <a:spcBef>
                  <a:spcPct val="0"/>
                </a:spcBef>
              </a:pPr>
            </a:p>
          </p:txBody>
        </p:sp>
      </p:grpSp>
      <p:sp>
        <p:nvSpPr>
          <p:cNvPr name="TextBox 17" id="17"/>
          <p:cNvSpPr txBox="true"/>
          <p:nvPr/>
        </p:nvSpPr>
        <p:spPr>
          <a:xfrm rot="0">
            <a:off x="9029225" y="2907188"/>
            <a:ext cx="8824563" cy="2091690"/>
          </a:xfrm>
          <a:prstGeom prst="rect">
            <a:avLst/>
          </a:prstGeom>
        </p:spPr>
        <p:txBody>
          <a:bodyPr anchor="t" rtlCol="false" tIns="0" lIns="0" bIns="0" rIns="0">
            <a:spAutoFit/>
          </a:bodyPr>
          <a:lstStyle/>
          <a:p>
            <a:pPr algn="ctr">
              <a:lnSpc>
                <a:spcPts val="3359"/>
              </a:lnSpc>
              <a:spcBef>
                <a:spcPct val="0"/>
              </a:spcBef>
            </a:pPr>
            <a:r>
              <a:rPr lang="en-US" sz="2399">
                <a:solidFill>
                  <a:srgbClr val="000000"/>
                </a:solidFill>
                <a:latin typeface="Arimo"/>
              </a:rPr>
              <a:t>Ofrecer un servicio de alojamiento de calidad que satisfaga las expectativas del cliente, brindando una buena experiencia en el hospedaje, desarrollando nuestras operaciones con respeto, ética y teniendo una buena comunicación con el cliente priorizando su comodidad en la estancia del hospedaje.</a:t>
            </a:r>
          </a:p>
        </p:txBody>
      </p:sp>
      <p:sp>
        <p:nvSpPr>
          <p:cNvPr name="TextBox 18" id="18"/>
          <p:cNvSpPr txBox="true"/>
          <p:nvPr/>
        </p:nvSpPr>
        <p:spPr>
          <a:xfrm rot="0">
            <a:off x="2166643" y="327025"/>
            <a:ext cx="8507318" cy="701675"/>
          </a:xfrm>
          <a:prstGeom prst="rect">
            <a:avLst/>
          </a:prstGeom>
        </p:spPr>
        <p:txBody>
          <a:bodyPr anchor="t" rtlCol="false" tIns="0" lIns="0" bIns="0" rIns="0">
            <a:spAutoFit/>
          </a:bodyPr>
          <a:lstStyle/>
          <a:p>
            <a:pPr algn="r">
              <a:lnSpc>
                <a:spcPts val="2799"/>
              </a:lnSpc>
            </a:pPr>
            <a:r>
              <a:rPr lang="en-US" sz="1999" spc="1311">
                <a:solidFill>
                  <a:srgbClr val="737373"/>
                </a:solidFill>
                <a:latin typeface="Roboto"/>
              </a:rPr>
              <a:t>AVANCE DEL PROYECTO FINAL</a:t>
            </a:r>
          </a:p>
          <a:p>
            <a:pPr algn="r">
              <a:lnSpc>
                <a:spcPts val="2799"/>
              </a:lnSpc>
              <a:spcBef>
                <a:spcPct val="0"/>
              </a:spcBef>
            </a:pPr>
          </a:p>
        </p:txBody>
      </p:sp>
      <p:sp>
        <p:nvSpPr>
          <p:cNvPr name="TextBox 19" id="19"/>
          <p:cNvSpPr txBox="true"/>
          <p:nvPr/>
        </p:nvSpPr>
        <p:spPr>
          <a:xfrm rot="0">
            <a:off x="8494578" y="1572853"/>
            <a:ext cx="9251677" cy="1257300"/>
          </a:xfrm>
          <a:prstGeom prst="rect">
            <a:avLst/>
          </a:prstGeom>
        </p:spPr>
        <p:txBody>
          <a:bodyPr anchor="t" rtlCol="false" tIns="0" lIns="0" bIns="0" rIns="0">
            <a:spAutoFit/>
          </a:bodyPr>
          <a:lstStyle/>
          <a:p>
            <a:pPr algn="ctr">
              <a:lnSpc>
                <a:spcPts val="9960"/>
              </a:lnSpc>
            </a:pPr>
            <a:r>
              <a:rPr lang="en-US" sz="8300">
                <a:solidFill>
                  <a:srgbClr val="000000"/>
                </a:solidFill>
                <a:latin typeface="League Spartan Bold"/>
              </a:rPr>
              <a:t>MISIÓN</a:t>
            </a:r>
          </a:p>
        </p:txBody>
      </p:sp>
      <p:sp>
        <p:nvSpPr>
          <p:cNvPr name="TextBox 20" id="20"/>
          <p:cNvSpPr txBox="true"/>
          <p:nvPr/>
        </p:nvSpPr>
        <p:spPr>
          <a:xfrm rot="0">
            <a:off x="8704598" y="7176587"/>
            <a:ext cx="9149189" cy="2091690"/>
          </a:xfrm>
          <a:prstGeom prst="rect">
            <a:avLst/>
          </a:prstGeom>
        </p:spPr>
        <p:txBody>
          <a:bodyPr anchor="t" rtlCol="false" tIns="0" lIns="0" bIns="0" rIns="0">
            <a:spAutoFit/>
          </a:bodyPr>
          <a:lstStyle/>
          <a:p>
            <a:pPr algn="ctr">
              <a:lnSpc>
                <a:spcPts val="3359"/>
              </a:lnSpc>
              <a:spcBef>
                <a:spcPct val="0"/>
              </a:spcBef>
            </a:pPr>
            <a:r>
              <a:rPr lang="en-US" sz="2399">
                <a:solidFill>
                  <a:srgbClr val="000000"/>
                </a:solidFill>
                <a:latin typeface="Arimo"/>
              </a:rPr>
              <a:t>Convertirnos en el hospedaje líder en calidad de la región de Yarinacocha, Pucallpa, reconocidos por nuestra hospitalidad, comodidad y servicio excepcional. Buscando ser un destino preferido por turistas, mejorando día a día y expandiendo nuestras operaciones, contribuyendo así al desarrollo turístico de la zona.</a:t>
            </a:r>
          </a:p>
        </p:txBody>
      </p:sp>
      <p:sp>
        <p:nvSpPr>
          <p:cNvPr name="TextBox 21" id="21"/>
          <p:cNvSpPr txBox="true"/>
          <p:nvPr/>
        </p:nvSpPr>
        <p:spPr>
          <a:xfrm rot="0">
            <a:off x="8379803" y="5843087"/>
            <a:ext cx="9251677" cy="1257300"/>
          </a:xfrm>
          <a:prstGeom prst="rect">
            <a:avLst/>
          </a:prstGeom>
        </p:spPr>
        <p:txBody>
          <a:bodyPr anchor="t" rtlCol="false" tIns="0" lIns="0" bIns="0" rIns="0">
            <a:spAutoFit/>
          </a:bodyPr>
          <a:lstStyle/>
          <a:p>
            <a:pPr algn="ctr">
              <a:lnSpc>
                <a:spcPts val="9960"/>
              </a:lnSpc>
            </a:pPr>
            <a:r>
              <a:rPr lang="en-US" sz="8300">
                <a:solidFill>
                  <a:srgbClr val="000000"/>
                </a:solidFill>
                <a:latin typeface="League Spartan Bold"/>
              </a:rPr>
              <a:t>VISIÓN</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5400000">
            <a:off x="13679082" y="616476"/>
            <a:ext cx="4061656" cy="4282919"/>
            <a:chOff x="0" y="0"/>
            <a:chExt cx="770809" cy="812800"/>
          </a:xfrm>
        </p:grpSpPr>
        <p:sp>
          <p:nvSpPr>
            <p:cNvPr name="Freeform 3" id="3"/>
            <p:cNvSpPr/>
            <p:nvPr/>
          </p:nvSpPr>
          <p:spPr>
            <a:xfrm flipH="false" flipV="false" rot="0">
              <a:off x="0" y="0"/>
              <a:ext cx="770809" cy="812800"/>
            </a:xfrm>
            <a:custGeom>
              <a:avLst/>
              <a:gdLst/>
              <a:ahLst/>
              <a:cxnLst/>
              <a:rect r="r" b="b" t="t" l="l"/>
              <a:pathLst>
                <a:path h="812800" w="770809">
                  <a:moveTo>
                    <a:pt x="385405" y="0"/>
                  </a:moveTo>
                  <a:lnTo>
                    <a:pt x="770809" y="203200"/>
                  </a:lnTo>
                  <a:lnTo>
                    <a:pt x="770809" y="609600"/>
                  </a:lnTo>
                  <a:lnTo>
                    <a:pt x="385405" y="812800"/>
                  </a:lnTo>
                  <a:lnTo>
                    <a:pt x="0" y="609600"/>
                  </a:lnTo>
                  <a:lnTo>
                    <a:pt x="0" y="203200"/>
                  </a:lnTo>
                  <a:lnTo>
                    <a:pt x="385405" y="0"/>
                  </a:lnTo>
                  <a:close/>
                </a:path>
              </a:pathLst>
            </a:custGeom>
            <a:solidFill>
              <a:srgbClr val="000000"/>
            </a:solidFill>
          </p:spPr>
        </p:sp>
        <p:sp>
          <p:nvSpPr>
            <p:cNvPr name="TextBox 4" id="4"/>
            <p:cNvSpPr txBox="true"/>
            <p:nvPr/>
          </p:nvSpPr>
          <p:spPr>
            <a:xfrm>
              <a:off x="0" y="101600"/>
              <a:ext cx="770809" cy="57150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5400000">
            <a:off x="684853" y="6636504"/>
            <a:ext cx="3089609" cy="3595181"/>
            <a:chOff x="0" y="0"/>
            <a:chExt cx="698500" cy="812800"/>
          </a:xfrm>
        </p:grpSpPr>
        <p:sp>
          <p:nvSpPr>
            <p:cNvPr name="Freeform 6" id="6"/>
            <p:cNvSpPr/>
            <p:nvPr/>
          </p:nvSpPr>
          <p:spPr>
            <a:xfrm flipH="false" flipV="false" rot="0">
              <a:off x="0" y="0"/>
              <a:ext cx="698500" cy="812800"/>
            </a:xfrm>
            <a:custGeom>
              <a:avLst/>
              <a:gdLst/>
              <a:ahLst/>
              <a:cxnLst/>
              <a:rect r="r" b="b" t="t" l="l"/>
              <a:pathLst>
                <a:path h="812800" w="698500">
                  <a:moveTo>
                    <a:pt x="349250" y="0"/>
                  </a:moveTo>
                  <a:lnTo>
                    <a:pt x="698500" y="203200"/>
                  </a:lnTo>
                  <a:lnTo>
                    <a:pt x="698500" y="609600"/>
                  </a:lnTo>
                  <a:lnTo>
                    <a:pt x="349250" y="812800"/>
                  </a:lnTo>
                  <a:lnTo>
                    <a:pt x="0" y="609600"/>
                  </a:lnTo>
                  <a:lnTo>
                    <a:pt x="0" y="203200"/>
                  </a:lnTo>
                  <a:lnTo>
                    <a:pt x="349250" y="0"/>
                  </a:lnTo>
                  <a:close/>
                </a:path>
              </a:pathLst>
            </a:custGeom>
            <a:solidFill>
              <a:srgbClr val="000000">
                <a:alpha val="0"/>
              </a:srgbClr>
            </a:solidFill>
            <a:ln w="95250" cap="sq">
              <a:solidFill>
                <a:srgbClr val="CD0505"/>
              </a:solidFill>
              <a:prstDash val="solid"/>
              <a:miter/>
            </a:ln>
          </p:spPr>
        </p:sp>
        <p:sp>
          <p:nvSpPr>
            <p:cNvPr name="TextBox 7" id="7"/>
            <p:cNvSpPr txBox="true"/>
            <p:nvPr/>
          </p:nvSpPr>
          <p:spPr>
            <a:xfrm>
              <a:off x="0" y="101600"/>
              <a:ext cx="698500" cy="571500"/>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5400000">
            <a:off x="3719147" y="9654014"/>
            <a:ext cx="616202" cy="649770"/>
            <a:chOff x="0" y="0"/>
            <a:chExt cx="770809" cy="812800"/>
          </a:xfrm>
        </p:grpSpPr>
        <p:sp>
          <p:nvSpPr>
            <p:cNvPr name="Freeform 9" id="9"/>
            <p:cNvSpPr/>
            <p:nvPr/>
          </p:nvSpPr>
          <p:spPr>
            <a:xfrm flipH="false" flipV="false" rot="0">
              <a:off x="0" y="0"/>
              <a:ext cx="770809" cy="812800"/>
            </a:xfrm>
            <a:custGeom>
              <a:avLst/>
              <a:gdLst/>
              <a:ahLst/>
              <a:cxnLst/>
              <a:rect r="r" b="b" t="t" l="l"/>
              <a:pathLst>
                <a:path h="812800" w="770809">
                  <a:moveTo>
                    <a:pt x="385405" y="0"/>
                  </a:moveTo>
                  <a:lnTo>
                    <a:pt x="770809" y="203200"/>
                  </a:lnTo>
                  <a:lnTo>
                    <a:pt x="770809" y="609600"/>
                  </a:lnTo>
                  <a:lnTo>
                    <a:pt x="385405" y="812800"/>
                  </a:lnTo>
                  <a:lnTo>
                    <a:pt x="0" y="609600"/>
                  </a:lnTo>
                  <a:lnTo>
                    <a:pt x="0" y="203200"/>
                  </a:lnTo>
                  <a:lnTo>
                    <a:pt x="385405" y="0"/>
                  </a:lnTo>
                  <a:close/>
                </a:path>
              </a:pathLst>
            </a:custGeom>
            <a:solidFill>
              <a:srgbClr val="CD0505"/>
            </a:solidFill>
          </p:spPr>
        </p:sp>
        <p:sp>
          <p:nvSpPr>
            <p:cNvPr name="TextBox 10" id="10"/>
            <p:cNvSpPr txBox="true"/>
            <p:nvPr/>
          </p:nvSpPr>
          <p:spPr>
            <a:xfrm>
              <a:off x="0" y="101600"/>
              <a:ext cx="770809" cy="571500"/>
            </a:xfrm>
            <a:prstGeom prst="rect">
              <a:avLst/>
            </a:prstGeom>
          </p:spPr>
          <p:txBody>
            <a:bodyPr anchor="ctr" rtlCol="false" tIns="50800" lIns="50800" bIns="50800" rIns="50800"/>
            <a:lstStyle/>
            <a:p>
              <a:pPr algn="ctr">
                <a:lnSpc>
                  <a:spcPts val="2659"/>
                </a:lnSpc>
                <a:spcBef>
                  <a:spcPct val="0"/>
                </a:spcBef>
              </a:pPr>
            </a:p>
          </p:txBody>
        </p:sp>
      </p:grpSp>
      <p:grpSp>
        <p:nvGrpSpPr>
          <p:cNvPr name="Group 11" id="11"/>
          <p:cNvGrpSpPr>
            <a:grpSpLocks noChangeAspect="true"/>
          </p:cNvGrpSpPr>
          <p:nvPr/>
        </p:nvGrpSpPr>
        <p:grpSpPr>
          <a:xfrm rot="0">
            <a:off x="4352133" y="3725395"/>
            <a:ext cx="10363333" cy="5944283"/>
            <a:chOff x="0" y="0"/>
            <a:chExt cx="7981950" cy="4578350"/>
          </a:xfrm>
        </p:grpSpPr>
        <p:sp>
          <p:nvSpPr>
            <p:cNvPr name="Freeform 12" id="12"/>
            <p:cNvSpPr/>
            <p:nvPr/>
          </p:nvSpPr>
          <p:spPr>
            <a:xfrm flipH="false" flipV="false" rot="0">
              <a:off x="765810" y="21590"/>
              <a:ext cx="6451600" cy="4326890"/>
            </a:xfrm>
            <a:custGeom>
              <a:avLst/>
              <a:gdLst/>
              <a:ahLst/>
              <a:cxnLst/>
              <a:rect r="r" b="b" t="t" l="l"/>
              <a:pathLst>
                <a:path h="4326890" w="6451600">
                  <a:moveTo>
                    <a:pt x="6224270" y="0"/>
                  </a:moveTo>
                  <a:lnTo>
                    <a:pt x="226060" y="0"/>
                  </a:lnTo>
                  <a:cubicBezTo>
                    <a:pt x="101600" y="0"/>
                    <a:pt x="0" y="101600"/>
                    <a:pt x="0" y="226060"/>
                  </a:cubicBezTo>
                  <a:lnTo>
                    <a:pt x="0" y="4326890"/>
                  </a:lnTo>
                  <a:lnTo>
                    <a:pt x="6451601" y="4326890"/>
                  </a:lnTo>
                  <a:lnTo>
                    <a:pt x="6451601" y="226060"/>
                  </a:lnTo>
                  <a:cubicBezTo>
                    <a:pt x="6450331" y="101600"/>
                    <a:pt x="6348731" y="0"/>
                    <a:pt x="6224270" y="0"/>
                  </a:cubicBezTo>
                  <a:close/>
                  <a:moveTo>
                    <a:pt x="6252210" y="4043680"/>
                  </a:moveTo>
                  <a:lnTo>
                    <a:pt x="196851" y="4043680"/>
                  </a:lnTo>
                  <a:lnTo>
                    <a:pt x="196851" y="255270"/>
                  </a:lnTo>
                  <a:lnTo>
                    <a:pt x="6252210" y="255270"/>
                  </a:lnTo>
                  <a:lnTo>
                    <a:pt x="6252210" y="4043680"/>
                  </a:lnTo>
                  <a:close/>
                </a:path>
              </a:pathLst>
            </a:custGeom>
            <a:solidFill>
              <a:srgbClr val="737373"/>
            </a:solidFill>
          </p:spPr>
        </p:sp>
        <p:sp>
          <p:nvSpPr>
            <p:cNvPr name="Freeform 13" id="13"/>
            <p:cNvSpPr/>
            <p:nvPr/>
          </p:nvSpPr>
          <p:spPr>
            <a:xfrm flipH="false" flipV="false" rot="0">
              <a:off x="0" y="0"/>
              <a:ext cx="7981950" cy="4542790"/>
            </a:xfrm>
            <a:custGeom>
              <a:avLst/>
              <a:gdLst/>
              <a:ahLst/>
              <a:cxnLst/>
              <a:rect r="r" b="b" t="t" l="l"/>
              <a:pathLst>
                <a:path h="4542790" w="7981950">
                  <a:moveTo>
                    <a:pt x="7239000" y="4348480"/>
                  </a:moveTo>
                  <a:lnTo>
                    <a:pt x="7239000" y="243840"/>
                  </a:lnTo>
                  <a:cubicBezTo>
                    <a:pt x="7239000" y="109220"/>
                    <a:pt x="7129780" y="0"/>
                    <a:pt x="6995160" y="0"/>
                  </a:cubicBezTo>
                  <a:lnTo>
                    <a:pt x="985520" y="0"/>
                  </a:lnTo>
                  <a:cubicBezTo>
                    <a:pt x="852170" y="0"/>
                    <a:pt x="742950" y="109220"/>
                    <a:pt x="742950" y="243840"/>
                  </a:cubicBezTo>
                  <a:lnTo>
                    <a:pt x="742950" y="4349750"/>
                  </a:lnTo>
                  <a:lnTo>
                    <a:pt x="0" y="4349750"/>
                  </a:lnTo>
                  <a:lnTo>
                    <a:pt x="0" y="4447540"/>
                  </a:lnTo>
                  <a:cubicBezTo>
                    <a:pt x="0" y="4500880"/>
                    <a:pt x="43180" y="4542790"/>
                    <a:pt x="95250" y="4542790"/>
                  </a:cubicBezTo>
                  <a:lnTo>
                    <a:pt x="7886700" y="4542790"/>
                  </a:lnTo>
                  <a:cubicBezTo>
                    <a:pt x="7940040" y="4542790"/>
                    <a:pt x="7981950" y="4499610"/>
                    <a:pt x="7981950" y="4447540"/>
                  </a:cubicBezTo>
                  <a:lnTo>
                    <a:pt x="7981950" y="4349750"/>
                  </a:lnTo>
                  <a:lnTo>
                    <a:pt x="7239000" y="4349750"/>
                  </a:lnTo>
                  <a:close/>
                  <a:moveTo>
                    <a:pt x="4519930" y="4348480"/>
                  </a:moveTo>
                  <a:lnTo>
                    <a:pt x="4519930" y="4349750"/>
                  </a:lnTo>
                  <a:cubicBezTo>
                    <a:pt x="4519930" y="4403090"/>
                    <a:pt x="4476750" y="4445000"/>
                    <a:pt x="4424680" y="4445000"/>
                  </a:cubicBezTo>
                  <a:lnTo>
                    <a:pt x="3557270" y="4445000"/>
                  </a:lnTo>
                  <a:cubicBezTo>
                    <a:pt x="3503930" y="4445000"/>
                    <a:pt x="3462020" y="4401820"/>
                    <a:pt x="3462020" y="4349750"/>
                  </a:cubicBezTo>
                  <a:lnTo>
                    <a:pt x="3462020" y="4348480"/>
                  </a:lnTo>
                  <a:lnTo>
                    <a:pt x="765810" y="4348480"/>
                  </a:lnTo>
                  <a:lnTo>
                    <a:pt x="765810" y="247650"/>
                  </a:lnTo>
                  <a:cubicBezTo>
                    <a:pt x="765810" y="123190"/>
                    <a:pt x="867410" y="21590"/>
                    <a:pt x="991870" y="21590"/>
                  </a:cubicBezTo>
                  <a:lnTo>
                    <a:pt x="6990080" y="21590"/>
                  </a:lnTo>
                  <a:cubicBezTo>
                    <a:pt x="7114539" y="21590"/>
                    <a:pt x="7216139" y="123190"/>
                    <a:pt x="7216139" y="247650"/>
                  </a:cubicBezTo>
                  <a:lnTo>
                    <a:pt x="7216139" y="4348480"/>
                  </a:lnTo>
                  <a:lnTo>
                    <a:pt x="4519930" y="4348480"/>
                  </a:lnTo>
                  <a:close/>
                </a:path>
              </a:pathLst>
            </a:custGeom>
            <a:solidFill>
              <a:srgbClr val="E9E9E9"/>
            </a:solidFill>
          </p:spPr>
        </p:sp>
        <p:sp>
          <p:nvSpPr>
            <p:cNvPr name="Freeform 14" id="14"/>
            <p:cNvSpPr/>
            <p:nvPr/>
          </p:nvSpPr>
          <p:spPr>
            <a:xfrm flipH="false" flipV="false" rot="0">
              <a:off x="3460750" y="4349750"/>
              <a:ext cx="1059180" cy="96520"/>
            </a:xfrm>
            <a:custGeom>
              <a:avLst/>
              <a:gdLst/>
              <a:ahLst/>
              <a:cxnLst/>
              <a:rect r="r" b="b" t="t" l="l"/>
              <a:pathLst>
                <a:path h="96520" w="1059180">
                  <a:moveTo>
                    <a:pt x="96520" y="96520"/>
                  </a:moveTo>
                  <a:lnTo>
                    <a:pt x="963930" y="96520"/>
                  </a:lnTo>
                  <a:cubicBezTo>
                    <a:pt x="1017270" y="96520"/>
                    <a:pt x="1059180" y="53340"/>
                    <a:pt x="1059180" y="1270"/>
                  </a:cubicBezTo>
                  <a:lnTo>
                    <a:pt x="1059180" y="0"/>
                  </a:lnTo>
                  <a:lnTo>
                    <a:pt x="0" y="0"/>
                  </a:lnTo>
                  <a:lnTo>
                    <a:pt x="0" y="1270"/>
                  </a:lnTo>
                  <a:cubicBezTo>
                    <a:pt x="0" y="53340"/>
                    <a:pt x="43180" y="96520"/>
                    <a:pt x="96520" y="96520"/>
                  </a:cubicBezTo>
                  <a:close/>
                </a:path>
              </a:pathLst>
            </a:custGeom>
            <a:solidFill>
              <a:srgbClr val="CCCCCC"/>
            </a:solidFill>
          </p:spPr>
        </p:sp>
        <p:sp>
          <p:nvSpPr>
            <p:cNvPr name="Freeform 15" id="15"/>
            <p:cNvSpPr/>
            <p:nvPr/>
          </p:nvSpPr>
          <p:spPr>
            <a:xfrm flipH="false" flipV="false" rot="0">
              <a:off x="163830" y="4542790"/>
              <a:ext cx="7654290" cy="35560"/>
            </a:xfrm>
            <a:custGeom>
              <a:avLst/>
              <a:gdLst/>
              <a:ahLst/>
              <a:cxnLst/>
              <a:rect r="r" b="b" t="t" l="l"/>
              <a:pathLst>
                <a:path h="35560" w="7654290">
                  <a:moveTo>
                    <a:pt x="0" y="0"/>
                  </a:moveTo>
                  <a:cubicBezTo>
                    <a:pt x="0" y="20320"/>
                    <a:pt x="16510" y="35560"/>
                    <a:pt x="35560" y="35560"/>
                  </a:cubicBezTo>
                  <a:lnTo>
                    <a:pt x="7618730" y="35560"/>
                  </a:lnTo>
                  <a:cubicBezTo>
                    <a:pt x="7639050" y="35560"/>
                    <a:pt x="7654290" y="19050"/>
                    <a:pt x="7654290" y="0"/>
                  </a:cubicBezTo>
                  <a:lnTo>
                    <a:pt x="0" y="0"/>
                  </a:lnTo>
                  <a:close/>
                </a:path>
              </a:pathLst>
            </a:custGeom>
            <a:solidFill>
              <a:srgbClr val="CCCCCC"/>
            </a:solidFill>
          </p:spPr>
        </p:sp>
        <p:sp>
          <p:nvSpPr>
            <p:cNvPr name="Freeform 16" id="16"/>
            <p:cNvSpPr/>
            <p:nvPr/>
          </p:nvSpPr>
          <p:spPr>
            <a:xfrm flipH="false" flipV="false" rot="0">
              <a:off x="962660" y="276860"/>
              <a:ext cx="6055360" cy="3789680"/>
            </a:xfrm>
            <a:custGeom>
              <a:avLst/>
              <a:gdLst/>
              <a:ahLst/>
              <a:cxnLst/>
              <a:rect r="r" b="b" t="t" l="l"/>
              <a:pathLst>
                <a:path h="3789680" w="6055360">
                  <a:moveTo>
                    <a:pt x="0" y="0"/>
                  </a:moveTo>
                  <a:lnTo>
                    <a:pt x="6055360" y="0"/>
                  </a:lnTo>
                  <a:lnTo>
                    <a:pt x="6055360" y="3789680"/>
                  </a:lnTo>
                  <a:lnTo>
                    <a:pt x="0" y="3789680"/>
                  </a:lnTo>
                  <a:close/>
                </a:path>
              </a:pathLst>
            </a:custGeom>
            <a:blipFill>
              <a:blip r:embed="rId2"/>
              <a:stretch>
                <a:fillRect l="-3045" t="0" r="-3045" b="0"/>
              </a:stretch>
            </a:blipFill>
          </p:spPr>
        </p:sp>
      </p:grpSp>
      <p:sp>
        <p:nvSpPr>
          <p:cNvPr name="TextBox 17" id="17"/>
          <p:cNvSpPr txBox="true"/>
          <p:nvPr/>
        </p:nvSpPr>
        <p:spPr>
          <a:xfrm rot="0">
            <a:off x="1028700" y="679483"/>
            <a:ext cx="8507318" cy="701675"/>
          </a:xfrm>
          <a:prstGeom prst="rect">
            <a:avLst/>
          </a:prstGeom>
        </p:spPr>
        <p:txBody>
          <a:bodyPr anchor="t" rtlCol="false" tIns="0" lIns="0" bIns="0" rIns="0">
            <a:spAutoFit/>
          </a:bodyPr>
          <a:lstStyle/>
          <a:p>
            <a:pPr>
              <a:lnSpc>
                <a:spcPts val="2799"/>
              </a:lnSpc>
            </a:pPr>
            <a:r>
              <a:rPr lang="en-US" sz="1999" spc="1311">
                <a:solidFill>
                  <a:srgbClr val="737373"/>
                </a:solidFill>
                <a:latin typeface="Roboto"/>
              </a:rPr>
              <a:t>AVANCE DEL PROYECTO FINAL</a:t>
            </a:r>
          </a:p>
          <a:p>
            <a:pPr>
              <a:lnSpc>
                <a:spcPts val="2799"/>
              </a:lnSpc>
              <a:spcBef>
                <a:spcPct val="0"/>
              </a:spcBef>
            </a:pPr>
          </a:p>
        </p:txBody>
      </p:sp>
      <p:sp>
        <p:nvSpPr>
          <p:cNvPr name="TextBox 18" id="18"/>
          <p:cNvSpPr txBox="true"/>
          <p:nvPr/>
        </p:nvSpPr>
        <p:spPr>
          <a:xfrm rot="0">
            <a:off x="1028700" y="1734670"/>
            <a:ext cx="9251677" cy="1285875"/>
          </a:xfrm>
          <a:prstGeom prst="rect">
            <a:avLst/>
          </a:prstGeom>
        </p:spPr>
        <p:txBody>
          <a:bodyPr anchor="t" rtlCol="false" tIns="0" lIns="0" bIns="0" rIns="0">
            <a:spAutoFit/>
          </a:bodyPr>
          <a:lstStyle/>
          <a:p>
            <a:pPr algn="ctr">
              <a:lnSpc>
                <a:spcPts val="10199"/>
              </a:lnSpc>
            </a:pPr>
            <a:r>
              <a:rPr lang="en-US" sz="8499">
                <a:solidFill>
                  <a:srgbClr val="000000"/>
                </a:solidFill>
                <a:latin typeface="League Spartan Bold"/>
              </a:rPr>
              <a:t>ORGANIGRAMA</a:t>
            </a:r>
          </a:p>
        </p:txBody>
      </p:sp>
      <p:sp>
        <p:nvSpPr>
          <p:cNvPr name="Freeform 19" id="19"/>
          <p:cNvSpPr/>
          <p:nvPr/>
        </p:nvSpPr>
        <p:spPr>
          <a:xfrm flipH="false" flipV="false" rot="0">
            <a:off x="1093684" y="7398852"/>
            <a:ext cx="2271947" cy="2271947"/>
          </a:xfrm>
          <a:custGeom>
            <a:avLst/>
            <a:gdLst/>
            <a:ahLst/>
            <a:cxnLst/>
            <a:rect r="r" b="b" t="t" l="l"/>
            <a:pathLst>
              <a:path h="2271947" w="2271947">
                <a:moveTo>
                  <a:pt x="0" y="0"/>
                </a:moveTo>
                <a:lnTo>
                  <a:pt x="2271946" y="0"/>
                </a:lnTo>
                <a:lnTo>
                  <a:pt x="2271946" y="2271946"/>
                </a:lnTo>
                <a:lnTo>
                  <a:pt x="0" y="227194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15277282" y="3206360"/>
            <a:ext cx="2815635" cy="2438213"/>
            <a:chOff x="0" y="0"/>
            <a:chExt cx="4282440" cy="3708400"/>
          </a:xfrm>
        </p:grpSpPr>
        <p:sp>
          <p:nvSpPr>
            <p:cNvPr name="Freeform 3" id="3"/>
            <p:cNvSpPr/>
            <p:nvPr/>
          </p:nvSpPr>
          <p:spPr>
            <a:xfrm flipH="false" flipV="false" rot="0">
              <a:off x="0" y="0"/>
              <a:ext cx="4282440" cy="3708400"/>
            </a:xfrm>
            <a:custGeom>
              <a:avLst/>
              <a:gdLst/>
              <a:ahLst/>
              <a:cxnLst/>
              <a:rect r="r" b="b" t="t" l="l"/>
              <a:pathLst>
                <a:path h="3708400" w="4282440">
                  <a:moveTo>
                    <a:pt x="3211830" y="0"/>
                  </a:moveTo>
                  <a:lnTo>
                    <a:pt x="1070610" y="0"/>
                  </a:lnTo>
                  <a:lnTo>
                    <a:pt x="0" y="1854200"/>
                  </a:lnTo>
                  <a:lnTo>
                    <a:pt x="1070610" y="3708400"/>
                  </a:lnTo>
                  <a:lnTo>
                    <a:pt x="3211830" y="3708400"/>
                  </a:lnTo>
                  <a:lnTo>
                    <a:pt x="4282440" y="1854200"/>
                  </a:lnTo>
                  <a:close/>
                </a:path>
              </a:pathLst>
            </a:custGeom>
            <a:blipFill>
              <a:blip r:embed="rId2"/>
              <a:stretch>
                <a:fillRect l="0" t="-7739" r="0" b="-7739"/>
              </a:stretch>
            </a:blipFill>
          </p:spPr>
        </p:sp>
      </p:grpSp>
      <p:grpSp>
        <p:nvGrpSpPr>
          <p:cNvPr name="Group 4" id="4"/>
          <p:cNvGrpSpPr/>
          <p:nvPr/>
        </p:nvGrpSpPr>
        <p:grpSpPr>
          <a:xfrm rot="-5400000">
            <a:off x="17640618" y="6842217"/>
            <a:ext cx="2446864" cy="2773837"/>
            <a:chOff x="0" y="0"/>
            <a:chExt cx="756936" cy="858085"/>
          </a:xfrm>
        </p:grpSpPr>
        <p:sp>
          <p:nvSpPr>
            <p:cNvPr name="Freeform 5" id="5"/>
            <p:cNvSpPr/>
            <p:nvPr/>
          </p:nvSpPr>
          <p:spPr>
            <a:xfrm flipH="false" flipV="false" rot="0">
              <a:off x="0" y="0"/>
              <a:ext cx="756936" cy="858085"/>
            </a:xfrm>
            <a:custGeom>
              <a:avLst/>
              <a:gdLst/>
              <a:ahLst/>
              <a:cxnLst/>
              <a:rect r="r" b="b" t="t" l="l"/>
              <a:pathLst>
                <a:path h="858085" w="756936">
                  <a:moveTo>
                    <a:pt x="378468" y="0"/>
                  </a:moveTo>
                  <a:lnTo>
                    <a:pt x="756936" y="203200"/>
                  </a:lnTo>
                  <a:lnTo>
                    <a:pt x="756936" y="654885"/>
                  </a:lnTo>
                  <a:lnTo>
                    <a:pt x="378468" y="858085"/>
                  </a:lnTo>
                  <a:lnTo>
                    <a:pt x="0" y="654885"/>
                  </a:lnTo>
                  <a:lnTo>
                    <a:pt x="0" y="203200"/>
                  </a:lnTo>
                  <a:lnTo>
                    <a:pt x="378468" y="0"/>
                  </a:lnTo>
                  <a:close/>
                </a:path>
              </a:pathLst>
            </a:custGeom>
            <a:solidFill>
              <a:srgbClr val="000000"/>
            </a:solidFill>
          </p:spPr>
        </p:sp>
        <p:sp>
          <p:nvSpPr>
            <p:cNvPr name="TextBox 6" id="6"/>
            <p:cNvSpPr txBox="true"/>
            <p:nvPr/>
          </p:nvSpPr>
          <p:spPr>
            <a:xfrm>
              <a:off x="0" y="101600"/>
              <a:ext cx="756936" cy="616785"/>
            </a:xfrm>
            <a:prstGeom prst="rect">
              <a:avLst/>
            </a:prstGeom>
          </p:spPr>
          <p:txBody>
            <a:bodyPr anchor="ctr" rtlCol="false" tIns="50800" lIns="50800" bIns="50800" rIns="50800"/>
            <a:lstStyle/>
            <a:p>
              <a:pPr algn="ctr">
                <a:lnSpc>
                  <a:spcPts val="2659"/>
                </a:lnSpc>
                <a:spcBef>
                  <a:spcPct val="0"/>
                </a:spcBef>
              </a:pPr>
            </a:p>
          </p:txBody>
        </p:sp>
      </p:grpSp>
      <p:grpSp>
        <p:nvGrpSpPr>
          <p:cNvPr name="Group 7" id="7"/>
          <p:cNvGrpSpPr>
            <a:grpSpLocks noChangeAspect="true"/>
          </p:cNvGrpSpPr>
          <p:nvPr/>
        </p:nvGrpSpPr>
        <p:grpSpPr>
          <a:xfrm rot="0">
            <a:off x="15277282" y="5758873"/>
            <a:ext cx="2815635" cy="2438213"/>
            <a:chOff x="0" y="0"/>
            <a:chExt cx="4282440" cy="3708400"/>
          </a:xfrm>
        </p:grpSpPr>
        <p:sp>
          <p:nvSpPr>
            <p:cNvPr name="Freeform 8" id="8"/>
            <p:cNvSpPr/>
            <p:nvPr/>
          </p:nvSpPr>
          <p:spPr>
            <a:xfrm flipH="false" flipV="false" rot="0">
              <a:off x="0" y="0"/>
              <a:ext cx="4282440" cy="3708400"/>
            </a:xfrm>
            <a:custGeom>
              <a:avLst/>
              <a:gdLst/>
              <a:ahLst/>
              <a:cxnLst/>
              <a:rect r="r" b="b" t="t" l="l"/>
              <a:pathLst>
                <a:path h="3708400" w="4282440">
                  <a:moveTo>
                    <a:pt x="3211830" y="0"/>
                  </a:moveTo>
                  <a:lnTo>
                    <a:pt x="1070610" y="0"/>
                  </a:lnTo>
                  <a:lnTo>
                    <a:pt x="0" y="1854200"/>
                  </a:lnTo>
                  <a:lnTo>
                    <a:pt x="1070610" y="3708400"/>
                  </a:lnTo>
                  <a:lnTo>
                    <a:pt x="3211830" y="3708400"/>
                  </a:lnTo>
                  <a:lnTo>
                    <a:pt x="4282440" y="1854200"/>
                  </a:lnTo>
                  <a:close/>
                </a:path>
              </a:pathLst>
            </a:custGeom>
            <a:blipFill>
              <a:blip r:embed="rId3"/>
              <a:stretch>
                <a:fillRect l="0" t="-42676" r="0" b="-42676"/>
              </a:stretch>
            </a:blipFill>
          </p:spPr>
        </p:sp>
      </p:grpSp>
      <p:grpSp>
        <p:nvGrpSpPr>
          <p:cNvPr name="Group 9" id="9"/>
          <p:cNvGrpSpPr/>
          <p:nvPr/>
        </p:nvGrpSpPr>
        <p:grpSpPr>
          <a:xfrm rot="-5400000">
            <a:off x="15461667" y="8125919"/>
            <a:ext cx="2446864" cy="2773837"/>
            <a:chOff x="0" y="0"/>
            <a:chExt cx="756936" cy="858085"/>
          </a:xfrm>
        </p:grpSpPr>
        <p:sp>
          <p:nvSpPr>
            <p:cNvPr name="Freeform 10" id="10"/>
            <p:cNvSpPr/>
            <p:nvPr/>
          </p:nvSpPr>
          <p:spPr>
            <a:xfrm flipH="false" flipV="false" rot="0">
              <a:off x="0" y="0"/>
              <a:ext cx="756936" cy="858085"/>
            </a:xfrm>
            <a:custGeom>
              <a:avLst/>
              <a:gdLst/>
              <a:ahLst/>
              <a:cxnLst/>
              <a:rect r="r" b="b" t="t" l="l"/>
              <a:pathLst>
                <a:path h="858085" w="756936">
                  <a:moveTo>
                    <a:pt x="378468" y="0"/>
                  </a:moveTo>
                  <a:lnTo>
                    <a:pt x="756936" y="203200"/>
                  </a:lnTo>
                  <a:lnTo>
                    <a:pt x="756936" y="654885"/>
                  </a:lnTo>
                  <a:lnTo>
                    <a:pt x="378468" y="858085"/>
                  </a:lnTo>
                  <a:lnTo>
                    <a:pt x="0" y="654885"/>
                  </a:lnTo>
                  <a:lnTo>
                    <a:pt x="0" y="203200"/>
                  </a:lnTo>
                  <a:lnTo>
                    <a:pt x="378468" y="0"/>
                  </a:lnTo>
                  <a:close/>
                </a:path>
              </a:pathLst>
            </a:custGeom>
            <a:solidFill>
              <a:srgbClr val="CD0505"/>
            </a:solidFill>
          </p:spPr>
        </p:sp>
        <p:sp>
          <p:nvSpPr>
            <p:cNvPr name="TextBox 11" id="11"/>
            <p:cNvSpPr txBox="true"/>
            <p:nvPr/>
          </p:nvSpPr>
          <p:spPr>
            <a:xfrm>
              <a:off x="0" y="101600"/>
              <a:ext cx="756936" cy="616785"/>
            </a:xfrm>
            <a:prstGeom prst="rect">
              <a:avLst/>
            </a:prstGeom>
          </p:spPr>
          <p:txBody>
            <a:bodyPr anchor="ctr" rtlCol="false" tIns="50800" lIns="50800" bIns="50800" rIns="50800"/>
            <a:lstStyle/>
            <a:p>
              <a:pPr algn="ctr">
                <a:lnSpc>
                  <a:spcPts val="2659"/>
                </a:lnSpc>
                <a:spcBef>
                  <a:spcPct val="0"/>
                </a:spcBef>
              </a:pPr>
            </a:p>
          </p:txBody>
        </p:sp>
      </p:grpSp>
      <p:grpSp>
        <p:nvGrpSpPr>
          <p:cNvPr name="Group 12" id="12"/>
          <p:cNvGrpSpPr>
            <a:grpSpLocks noChangeAspect="true"/>
          </p:cNvGrpSpPr>
          <p:nvPr/>
        </p:nvGrpSpPr>
        <p:grpSpPr>
          <a:xfrm rot="0">
            <a:off x="13098331" y="7042574"/>
            <a:ext cx="2815635" cy="2438213"/>
            <a:chOff x="0" y="0"/>
            <a:chExt cx="4282440" cy="3708400"/>
          </a:xfrm>
        </p:grpSpPr>
        <p:sp>
          <p:nvSpPr>
            <p:cNvPr name="Freeform 13" id="13"/>
            <p:cNvSpPr/>
            <p:nvPr/>
          </p:nvSpPr>
          <p:spPr>
            <a:xfrm flipH="false" flipV="false" rot="0">
              <a:off x="0" y="0"/>
              <a:ext cx="4282440" cy="3708400"/>
            </a:xfrm>
            <a:custGeom>
              <a:avLst/>
              <a:gdLst/>
              <a:ahLst/>
              <a:cxnLst/>
              <a:rect r="r" b="b" t="t" l="l"/>
              <a:pathLst>
                <a:path h="3708400" w="4282440">
                  <a:moveTo>
                    <a:pt x="3211830" y="0"/>
                  </a:moveTo>
                  <a:lnTo>
                    <a:pt x="1070610" y="0"/>
                  </a:lnTo>
                  <a:lnTo>
                    <a:pt x="0" y="1854200"/>
                  </a:lnTo>
                  <a:lnTo>
                    <a:pt x="1070610" y="3708400"/>
                  </a:lnTo>
                  <a:lnTo>
                    <a:pt x="3211830" y="3708400"/>
                  </a:lnTo>
                  <a:lnTo>
                    <a:pt x="4282440" y="1854200"/>
                  </a:lnTo>
                  <a:close/>
                </a:path>
              </a:pathLst>
            </a:custGeom>
            <a:blipFill>
              <a:blip r:embed="rId4"/>
              <a:stretch>
                <a:fillRect l="-41858" t="0" r="-41858" b="0"/>
              </a:stretch>
            </a:blipFill>
          </p:spPr>
        </p:sp>
      </p:grpSp>
      <p:grpSp>
        <p:nvGrpSpPr>
          <p:cNvPr name="Group 14" id="14"/>
          <p:cNvGrpSpPr/>
          <p:nvPr/>
        </p:nvGrpSpPr>
        <p:grpSpPr>
          <a:xfrm rot="-5400000">
            <a:off x="13282716" y="9409620"/>
            <a:ext cx="2446864" cy="2773837"/>
            <a:chOff x="0" y="0"/>
            <a:chExt cx="756936" cy="858085"/>
          </a:xfrm>
        </p:grpSpPr>
        <p:sp>
          <p:nvSpPr>
            <p:cNvPr name="Freeform 15" id="15"/>
            <p:cNvSpPr/>
            <p:nvPr/>
          </p:nvSpPr>
          <p:spPr>
            <a:xfrm flipH="false" flipV="false" rot="0">
              <a:off x="0" y="0"/>
              <a:ext cx="756936" cy="858085"/>
            </a:xfrm>
            <a:custGeom>
              <a:avLst/>
              <a:gdLst/>
              <a:ahLst/>
              <a:cxnLst/>
              <a:rect r="r" b="b" t="t" l="l"/>
              <a:pathLst>
                <a:path h="858085" w="756936">
                  <a:moveTo>
                    <a:pt x="378468" y="0"/>
                  </a:moveTo>
                  <a:lnTo>
                    <a:pt x="756936" y="203200"/>
                  </a:lnTo>
                  <a:lnTo>
                    <a:pt x="756936" y="654885"/>
                  </a:lnTo>
                  <a:lnTo>
                    <a:pt x="378468" y="858085"/>
                  </a:lnTo>
                  <a:lnTo>
                    <a:pt x="0" y="654885"/>
                  </a:lnTo>
                  <a:lnTo>
                    <a:pt x="0" y="203200"/>
                  </a:lnTo>
                  <a:lnTo>
                    <a:pt x="378468" y="0"/>
                  </a:lnTo>
                  <a:close/>
                </a:path>
              </a:pathLst>
            </a:custGeom>
            <a:solidFill>
              <a:srgbClr val="000000"/>
            </a:solidFill>
          </p:spPr>
        </p:sp>
        <p:sp>
          <p:nvSpPr>
            <p:cNvPr name="TextBox 16" id="16"/>
            <p:cNvSpPr txBox="true"/>
            <p:nvPr/>
          </p:nvSpPr>
          <p:spPr>
            <a:xfrm>
              <a:off x="0" y="101600"/>
              <a:ext cx="756936" cy="616785"/>
            </a:xfrm>
            <a:prstGeom prst="rect">
              <a:avLst/>
            </a:prstGeom>
          </p:spPr>
          <p:txBody>
            <a:bodyPr anchor="ctr" rtlCol="false" tIns="50800" lIns="50800" bIns="50800" rIns="50800"/>
            <a:lstStyle/>
            <a:p>
              <a:pPr algn="ctr">
                <a:lnSpc>
                  <a:spcPts val="2659"/>
                </a:lnSpc>
                <a:spcBef>
                  <a:spcPct val="0"/>
                </a:spcBef>
              </a:pPr>
            </a:p>
          </p:txBody>
        </p:sp>
      </p:grpSp>
      <p:grpSp>
        <p:nvGrpSpPr>
          <p:cNvPr name="Group 17" id="17"/>
          <p:cNvGrpSpPr/>
          <p:nvPr/>
        </p:nvGrpSpPr>
        <p:grpSpPr>
          <a:xfrm rot="-5400000">
            <a:off x="10962085" y="8219935"/>
            <a:ext cx="2483735" cy="2815635"/>
            <a:chOff x="0" y="0"/>
            <a:chExt cx="756936" cy="858085"/>
          </a:xfrm>
        </p:grpSpPr>
        <p:sp>
          <p:nvSpPr>
            <p:cNvPr name="Freeform 18" id="18"/>
            <p:cNvSpPr/>
            <p:nvPr/>
          </p:nvSpPr>
          <p:spPr>
            <a:xfrm flipH="false" flipV="false" rot="0">
              <a:off x="0" y="0"/>
              <a:ext cx="756936" cy="858085"/>
            </a:xfrm>
            <a:custGeom>
              <a:avLst/>
              <a:gdLst/>
              <a:ahLst/>
              <a:cxnLst/>
              <a:rect r="r" b="b" t="t" l="l"/>
              <a:pathLst>
                <a:path h="858085" w="756936">
                  <a:moveTo>
                    <a:pt x="378468" y="0"/>
                  </a:moveTo>
                  <a:lnTo>
                    <a:pt x="756936" y="203200"/>
                  </a:lnTo>
                  <a:lnTo>
                    <a:pt x="756936" y="654885"/>
                  </a:lnTo>
                  <a:lnTo>
                    <a:pt x="378468" y="858085"/>
                  </a:lnTo>
                  <a:lnTo>
                    <a:pt x="0" y="654885"/>
                  </a:lnTo>
                  <a:lnTo>
                    <a:pt x="0" y="203200"/>
                  </a:lnTo>
                  <a:lnTo>
                    <a:pt x="378468" y="0"/>
                  </a:lnTo>
                  <a:close/>
                </a:path>
              </a:pathLst>
            </a:custGeom>
            <a:solidFill>
              <a:srgbClr val="000000">
                <a:alpha val="0"/>
              </a:srgbClr>
            </a:solidFill>
            <a:ln w="95250" cap="sq">
              <a:solidFill>
                <a:srgbClr val="CD0505"/>
              </a:solidFill>
              <a:prstDash val="solid"/>
              <a:miter/>
            </a:ln>
          </p:spPr>
        </p:sp>
        <p:sp>
          <p:nvSpPr>
            <p:cNvPr name="TextBox 19" id="19"/>
            <p:cNvSpPr txBox="true"/>
            <p:nvPr/>
          </p:nvSpPr>
          <p:spPr>
            <a:xfrm>
              <a:off x="0" y="101600"/>
              <a:ext cx="756936" cy="616785"/>
            </a:xfrm>
            <a:prstGeom prst="rect">
              <a:avLst/>
            </a:prstGeom>
          </p:spPr>
          <p:txBody>
            <a:bodyPr anchor="ctr" rtlCol="false" tIns="50800" lIns="50800" bIns="50800" rIns="50800"/>
            <a:lstStyle/>
            <a:p>
              <a:pPr algn="ctr">
                <a:lnSpc>
                  <a:spcPts val="2659"/>
                </a:lnSpc>
                <a:spcBef>
                  <a:spcPct val="0"/>
                </a:spcBef>
              </a:pPr>
            </a:p>
          </p:txBody>
        </p:sp>
      </p:grpSp>
      <p:grpSp>
        <p:nvGrpSpPr>
          <p:cNvPr name="Group 20" id="20"/>
          <p:cNvGrpSpPr/>
          <p:nvPr/>
        </p:nvGrpSpPr>
        <p:grpSpPr>
          <a:xfrm rot="-5400000">
            <a:off x="8662119" y="9440791"/>
            <a:ext cx="2441713" cy="2815635"/>
            <a:chOff x="0" y="0"/>
            <a:chExt cx="744130" cy="858085"/>
          </a:xfrm>
        </p:grpSpPr>
        <p:sp>
          <p:nvSpPr>
            <p:cNvPr name="Freeform 21" id="21"/>
            <p:cNvSpPr/>
            <p:nvPr/>
          </p:nvSpPr>
          <p:spPr>
            <a:xfrm flipH="false" flipV="false" rot="0">
              <a:off x="0" y="0"/>
              <a:ext cx="744130" cy="858085"/>
            </a:xfrm>
            <a:custGeom>
              <a:avLst/>
              <a:gdLst/>
              <a:ahLst/>
              <a:cxnLst/>
              <a:rect r="r" b="b" t="t" l="l"/>
              <a:pathLst>
                <a:path h="858085" w="744130">
                  <a:moveTo>
                    <a:pt x="372065" y="0"/>
                  </a:moveTo>
                  <a:lnTo>
                    <a:pt x="744130" y="203200"/>
                  </a:lnTo>
                  <a:lnTo>
                    <a:pt x="744130" y="654885"/>
                  </a:lnTo>
                  <a:lnTo>
                    <a:pt x="372065" y="858085"/>
                  </a:lnTo>
                  <a:lnTo>
                    <a:pt x="0" y="654885"/>
                  </a:lnTo>
                  <a:lnTo>
                    <a:pt x="0" y="203200"/>
                  </a:lnTo>
                  <a:lnTo>
                    <a:pt x="372065" y="0"/>
                  </a:lnTo>
                  <a:close/>
                </a:path>
              </a:pathLst>
            </a:custGeom>
            <a:solidFill>
              <a:srgbClr val="CD0505"/>
            </a:solidFill>
          </p:spPr>
        </p:sp>
        <p:sp>
          <p:nvSpPr>
            <p:cNvPr name="TextBox 22" id="22"/>
            <p:cNvSpPr txBox="true"/>
            <p:nvPr/>
          </p:nvSpPr>
          <p:spPr>
            <a:xfrm>
              <a:off x="0" y="101600"/>
              <a:ext cx="744130" cy="616785"/>
            </a:xfrm>
            <a:prstGeom prst="rect">
              <a:avLst/>
            </a:prstGeom>
          </p:spPr>
          <p:txBody>
            <a:bodyPr anchor="ctr" rtlCol="false" tIns="50800" lIns="50800" bIns="50800" rIns="50800"/>
            <a:lstStyle/>
            <a:p>
              <a:pPr algn="ctr">
                <a:lnSpc>
                  <a:spcPts val="2659"/>
                </a:lnSpc>
                <a:spcBef>
                  <a:spcPct val="0"/>
                </a:spcBef>
              </a:pPr>
            </a:p>
          </p:txBody>
        </p:sp>
      </p:grpSp>
      <p:grpSp>
        <p:nvGrpSpPr>
          <p:cNvPr name="Group 23" id="23"/>
          <p:cNvGrpSpPr>
            <a:grpSpLocks noChangeAspect="true"/>
          </p:cNvGrpSpPr>
          <p:nvPr/>
        </p:nvGrpSpPr>
        <p:grpSpPr>
          <a:xfrm rot="0">
            <a:off x="17477132" y="9595161"/>
            <a:ext cx="2815635" cy="2438213"/>
            <a:chOff x="0" y="0"/>
            <a:chExt cx="4282440" cy="3708400"/>
          </a:xfrm>
        </p:grpSpPr>
        <p:sp>
          <p:nvSpPr>
            <p:cNvPr name="Freeform 24" id="24"/>
            <p:cNvSpPr/>
            <p:nvPr/>
          </p:nvSpPr>
          <p:spPr>
            <a:xfrm flipH="false" flipV="false" rot="0">
              <a:off x="0" y="0"/>
              <a:ext cx="4282440" cy="3708400"/>
            </a:xfrm>
            <a:custGeom>
              <a:avLst/>
              <a:gdLst/>
              <a:ahLst/>
              <a:cxnLst/>
              <a:rect r="r" b="b" t="t" l="l"/>
              <a:pathLst>
                <a:path h="3708400" w="4282440">
                  <a:moveTo>
                    <a:pt x="3211830" y="0"/>
                  </a:moveTo>
                  <a:lnTo>
                    <a:pt x="1070610" y="0"/>
                  </a:lnTo>
                  <a:lnTo>
                    <a:pt x="0" y="1854200"/>
                  </a:lnTo>
                  <a:lnTo>
                    <a:pt x="1070610" y="3708400"/>
                  </a:lnTo>
                  <a:lnTo>
                    <a:pt x="3211830" y="3708400"/>
                  </a:lnTo>
                  <a:lnTo>
                    <a:pt x="4282440" y="1854200"/>
                  </a:lnTo>
                  <a:close/>
                </a:path>
              </a:pathLst>
            </a:custGeom>
            <a:blipFill>
              <a:blip r:embed="rId5"/>
              <a:stretch>
                <a:fillRect l="-14946" t="0" r="-14946" b="0"/>
              </a:stretch>
            </a:blipFill>
          </p:spPr>
        </p:sp>
      </p:grpSp>
      <p:sp>
        <p:nvSpPr>
          <p:cNvPr name="Freeform 25" id="25"/>
          <p:cNvSpPr/>
          <p:nvPr/>
        </p:nvSpPr>
        <p:spPr>
          <a:xfrm flipH="false" flipV="false" rot="0">
            <a:off x="2246063" y="4811789"/>
            <a:ext cx="1156759" cy="1590543"/>
          </a:xfrm>
          <a:custGeom>
            <a:avLst/>
            <a:gdLst/>
            <a:ahLst/>
            <a:cxnLst/>
            <a:rect r="r" b="b" t="t" l="l"/>
            <a:pathLst>
              <a:path h="1590543" w="1156759">
                <a:moveTo>
                  <a:pt x="0" y="0"/>
                </a:moveTo>
                <a:lnTo>
                  <a:pt x="1156759" y="0"/>
                </a:lnTo>
                <a:lnTo>
                  <a:pt x="1156759" y="1590543"/>
                </a:lnTo>
                <a:lnTo>
                  <a:pt x="0" y="159054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6" id="26"/>
          <p:cNvSpPr/>
          <p:nvPr/>
        </p:nvSpPr>
        <p:spPr>
          <a:xfrm flipH="false" flipV="false" rot="0">
            <a:off x="10924712" y="4985174"/>
            <a:ext cx="1526217" cy="2057400"/>
          </a:xfrm>
          <a:custGeom>
            <a:avLst/>
            <a:gdLst/>
            <a:ahLst/>
            <a:cxnLst/>
            <a:rect r="r" b="b" t="t" l="l"/>
            <a:pathLst>
              <a:path h="2057400" w="1526217">
                <a:moveTo>
                  <a:pt x="0" y="0"/>
                </a:moveTo>
                <a:lnTo>
                  <a:pt x="1526217" y="0"/>
                </a:lnTo>
                <a:lnTo>
                  <a:pt x="1526217" y="2057400"/>
                </a:lnTo>
                <a:lnTo>
                  <a:pt x="0" y="205740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7" id="27"/>
          <p:cNvSpPr/>
          <p:nvPr/>
        </p:nvSpPr>
        <p:spPr>
          <a:xfrm flipH="false" flipV="false" rot="0">
            <a:off x="6280175" y="5372661"/>
            <a:ext cx="1767184" cy="1282427"/>
          </a:xfrm>
          <a:custGeom>
            <a:avLst/>
            <a:gdLst/>
            <a:ahLst/>
            <a:cxnLst/>
            <a:rect r="r" b="b" t="t" l="l"/>
            <a:pathLst>
              <a:path h="1282427" w="1767184">
                <a:moveTo>
                  <a:pt x="0" y="0"/>
                </a:moveTo>
                <a:lnTo>
                  <a:pt x="1767184" y="0"/>
                </a:lnTo>
                <a:lnTo>
                  <a:pt x="1767184" y="1282427"/>
                </a:lnTo>
                <a:lnTo>
                  <a:pt x="0" y="1282427"/>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28" id="28"/>
          <p:cNvSpPr/>
          <p:nvPr/>
        </p:nvSpPr>
        <p:spPr>
          <a:xfrm flipH="false" flipV="false" rot="0">
            <a:off x="1886982" y="8296771"/>
            <a:ext cx="1364046" cy="1371527"/>
          </a:xfrm>
          <a:custGeom>
            <a:avLst/>
            <a:gdLst/>
            <a:ahLst/>
            <a:cxnLst/>
            <a:rect r="r" b="b" t="t" l="l"/>
            <a:pathLst>
              <a:path h="1371527" w="1364046">
                <a:moveTo>
                  <a:pt x="0" y="0"/>
                </a:moveTo>
                <a:lnTo>
                  <a:pt x="1364047" y="0"/>
                </a:lnTo>
                <a:lnTo>
                  <a:pt x="1364047" y="1371527"/>
                </a:lnTo>
                <a:lnTo>
                  <a:pt x="0" y="1371527"/>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29" id="29"/>
          <p:cNvSpPr/>
          <p:nvPr/>
        </p:nvSpPr>
        <p:spPr>
          <a:xfrm flipH="false" flipV="false" rot="0">
            <a:off x="6473395" y="8528917"/>
            <a:ext cx="1380743" cy="1574794"/>
          </a:xfrm>
          <a:custGeom>
            <a:avLst/>
            <a:gdLst/>
            <a:ahLst/>
            <a:cxnLst/>
            <a:rect r="r" b="b" t="t" l="l"/>
            <a:pathLst>
              <a:path h="1574794" w="1380743">
                <a:moveTo>
                  <a:pt x="0" y="0"/>
                </a:moveTo>
                <a:lnTo>
                  <a:pt x="1380744" y="0"/>
                </a:lnTo>
                <a:lnTo>
                  <a:pt x="1380744" y="1574794"/>
                </a:lnTo>
                <a:lnTo>
                  <a:pt x="0" y="1574794"/>
                </a:lnTo>
                <a:lnTo>
                  <a:pt x="0" y="0"/>
                </a:lnTo>
                <a:close/>
              </a:path>
            </a:pathLst>
          </a:custGeom>
          <a:blipFill>
            <a:blip r:embed="rId14"/>
            <a:stretch>
              <a:fillRect l="0" t="0" r="0" b="0"/>
            </a:stretch>
          </a:blipFill>
        </p:spPr>
      </p:sp>
      <p:grpSp>
        <p:nvGrpSpPr>
          <p:cNvPr name="Group 30" id="30"/>
          <p:cNvGrpSpPr/>
          <p:nvPr/>
        </p:nvGrpSpPr>
        <p:grpSpPr>
          <a:xfrm rot="-5400000">
            <a:off x="17622183" y="4286460"/>
            <a:ext cx="2483735" cy="2815635"/>
            <a:chOff x="0" y="0"/>
            <a:chExt cx="756936" cy="858085"/>
          </a:xfrm>
        </p:grpSpPr>
        <p:sp>
          <p:nvSpPr>
            <p:cNvPr name="Freeform 31" id="31"/>
            <p:cNvSpPr/>
            <p:nvPr/>
          </p:nvSpPr>
          <p:spPr>
            <a:xfrm flipH="false" flipV="false" rot="0">
              <a:off x="0" y="0"/>
              <a:ext cx="756936" cy="858085"/>
            </a:xfrm>
            <a:custGeom>
              <a:avLst/>
              <a:gdLst/>
              <a:ahLst/>
              <a:cxnLst/>
              <a:rect r="r" b="b" t="t" l="l"/>
              <a:pathLst>
                <a:path h="858085" w="756936">
                  <a:moveTo>
                    <a:pt x="378468" y="0"/>
                  </a:moveTo>
                  <a:lnTo>
                    <a:pt x="756936" y="203200"/>
                  </a:lnTo>
                  <a:lnTo>
                    <a:pt x="756936" y="654885"/>
                  </a:lnTo>
                  <a:lnTo>
                    <a:pt x="378468" y="858085"/>
                  </a:lnTo>
                  <a:lnTo>
                    <a:pt x="0" y="654885"/>
                  </a:lnTo>
                  <a:lnTo>
                    <a:pt x="0" y="203200"/>
                  </a:lnTo>
                  <a:lnTo>
                    <a:pt x="378468" y="0"/>
                  </a:lnTo>
                  <a:close/>
                </a:path>
              </a:pathLst>
            </a:custGeom>
            <a:solidFill>
              <a:srgbClr val="000000">
                <a:alpha val="0"/>
              </a:srgbClr>
            </a:solidFill>
            <a:ln w="95250" cap="sq">
              <a:solidFill>
                <a:srgbClr val="CD0505"/>
              </a:solidFill>
              <a:prstDash val="solid"/>
              <a:miter/>
            </a:ln>
          </p:spPr>
        </p:sp>
        <p:sp>
          <p:nvSpPr>
            <p:cNvPr name="TextBox 32" id="32"/>
            <p:cNvSpPr txBox="true"/>
            <p:nvPr/>
          </p:nvSpPr>
          <p:spPr>
            <a:xfrm>
              <a:off x="0" y="101600"/>
              <a:ext cx="756936" cy="616785"/>
            </a:xfrm>
            <a:prstGeom prst="rect">
              <a:avLst/>
            </a:prstGeom>
          </p:spPr>
          <p:txBody>
            <a:bodyPr anchor="ctr" rtlCol="false" tIns="50800" lIns="50800" bIns="50800" rIns="50800"/>
            <a:lstStyle/>
            <a:p>
              <a:pPr algn="ctr">
                <a:lnSpc>
                  <a:spcPts val="2659"/>
                </a:lnSpc>
                <a:spcBef>
                  <a:spcPct val="0"/>
                </a:spcBef>
              </a:pPr>
            </a:p>
          </p:txBody>
        </p:sp>
      </p:grpSp>
      <p:grpSp>
        <p:nvGrpSpPr>
          <p:cNvPr name="Group 33" id="33"/>
          <p:cNvGrpSpPr/>
          <p:nvPr/>
        </p:nvGrpSpPr>
        <p:grpSpPr>
          <a:xfrm rot="-5400000">
            <a:off x="17640618" y="1746809"/>
            <a:ext cx="2446864" cy="2773837"/>
            <a:chOff x="0" y="0"/>
            <a:chExt cx="756936" cy="858085"/>
          </a:xfrm>
        </p:grpSpPr>
        <p:sp>
          <p:nvSpPr>
            <p:cNvPr name="Freeform 34" id="34"/>
            <p:cNvSpPr/>
            <p:nvPr/>
          </p:nvSpPr>
          <p:spPr>
            <a:xfrm flipH="false" flipV="false" rot="0">
              <a:off x="0" y="0"/>
              <a:ext cx="756936" cy="858085"/>
            </a:xfrm>
            <a:custGeom>
              <a:avLst/>
              <a:gdLst/>
              <a:ahLst/>
              <a:cxnLst/>
              <a:rect r="r" b="b" t="t" l="l"/>
              <a:pathLst>
                <a:path h="858085" w="756936">
                  <a:moveTo>
                    <a:pt x="378468" y="0"/>
                  </a:moveTo>
                  <a:lnTo>
                    <a:pt x="756936" y="203200"/>
                  </a:lnTo>
                  <a:lnTo>
                    <a:pt x="756936" y="654885"/>
                  </a:lnTo>
                  <a:lnTo>
                    <a:pt x="378468" y="858085"/>
                  </a:lnTo>
                  <a:lnTo>
                    <a:pt x="0" y="654885"/>
                  </a:lnTo>
                  <a:lnTo>
                    <a:pt x="0" y="203200"/>
                  </a:lnTo>
                  <a:lnTo>
                    <a:pt x="378468" y="0"/>
                  </a:lnTo>
                  <a:close/>
                </a:path>
              </a:pathLst>
            </a:custGeom>
            <a:solidFill>
              <a:srgbClr val="000000"/>
            </a:solidFill>
          </p:spPr>
        </p:sp>
        <p:sp>
          <p:nvSpPr>
            <p:cNvPr name="TextBox 35" id="35"/>
            <p:cNvSpPr txBox="true"/>
            <p:nvPr/>
          </p:nvSpPr>
          <p:spPr>
            <a:xfrm>
              <a:off x="0" y="101600"/>
              <a:ext cx="756936" cy="616785"/>
            </a:xfrm>
            <a:prstGeom prst="rect">
              <a:avLst/>
            </a:prstGeom>
          </p:spPr>
          <p:txBody>
            <a:bodyPr anchor="ctr" rtlCol="false" tIns="50800" lIns="50800" bIns="50800" rIns="50800"/>
            <a:lstStyle/>
            <a:p>
              <a:pPr algn="ctr">
                <a:lnSpc>
                  <a:spcPts val="2659"/>
                </a:lnSpc>
                <a:spcBef>
                  <a:spcPct val="0"/>
                </a:spcBef>
              </a:pPr>
            </a:p>
          </p:txBody>
        </p:sp>
      </p:grpSp>
      <p:sp>
        <p:nvSpPr>
          <p:cNvPr name="TextBox 36" id="36"/>
          <p:cNvSpPr txBox="true"/>
          <p:nvPr/>
        </p:nvSpPr>
        <p:spPr>
          <a:xfrm rot="0">
            <a:off x="1028700" y="678671"/>
            <a:ext cx="8507318" cy="701675"/>
          </a:xfrm>
          <a:prstGeom prst="rect">
            <a:avLst/>
          </a:prstGeom>
        </p:spPr>
        <p:txBody>
          <a:bodyPr anchor="t" rtlCol="false" tIns="0" lIns="0" bIns="0" rIns="0">
            <a:spAutoFit/>
          </a:bodyPr>
          <a:lstStyle/>
          <a:p>
            <a:pPr>
              <a:lnSpc>
                <a:spcPts val="2799"/>
              </a:lnSpc>
            </a:pPr>
            <a:r>
              <a:rPr lang="en-US" sz="1999" spc="1311">
                <a:solidFill>
                  <a:srgbClr val="737373"/>
                </a:solidFill>
                <a:latin typeface="Roboto"/>
              </a:rPr>
              <a:t>AVANCE DEL PROYECTO FINAL</a:t>
            </a:r>
          </a:p>
          <a:p>
            <a:pPr>
              <a:lnSpc>
                <a:spcPts val="2799"/>
              </a:lnSpc>
              <a:spcBef>
                <a:spcPct val="0"/>
              </a:spcBef>
            </a:pPr>
          </a:p>
        </p:txBody>
      </p:sp>
      <p:sp>
        <p:nvSpPr>
          <p:cNvPr name="TextBox 37" id="37"/>
          <p:cNvSpPr txBox="true"/>
          <p:nvPr/>
        </p:nvSpPr>
        <p:spPr>
          <a:xfrm rot="0">
            <a:off x="404878" y="1389872"/>
            <a:ext cx="11285450" cy="1781175"/>
          </a:xfrm>
          <a:prstGeom prst="rect">
            <a:avLst/>
          </a:prstGeom>
        </p:spPr>
        <p:txBody>
          <a:bodyPr anchor="t" rtlCol="false" tIns="0" lIns="0" bIns="0" rIns="0">
            <a:spAutoFit/>
          </a:bodyPr>
          <a:lstStyle/>
          <a:p>
            <a:pPr algn="ctr">
              <a:lnSpc>
                <a:spcPts val="7080"/>
              </a:lnSpc>
            </a:pPr>
            <a:r>
              <a:rPr lang="en-US" sz="5900">
                <a:solidFill>
                  <a:srgbClr val="000000"/>
                </a:solidFill>
                <a:latin typeface="League Spartan Bold"/>
              </a:rPr>
              <a:t>DESCRIPCIÓN DE ÁREAS Y PROCESOS PRINCIPALES </a:t>
            </a:r>
          </a:p>
        </p:txBody>
      </p:sp>
      <p:sp>
        <p:nvSpPr>
          <p:cNvPr name="TextBox 38" id="38"/>
          <p:cNvSpPr txBox="true"/>
          <p:nvPr/>
        </p:nvSpPr>
        <p:spPr>
          <a:xfrm rot="0">
            <a:off x="1146962" y="6994949"/>
            <a:ext cx="3428995" cy="349250"/>
          </a:xfrm>
          <a:prstGeom prst="rect">
            <a:avLst/>
          </a:prstGeom>
        </p:spPr>
        <p:txBody>
          <a:bodyPr anchor="t" rtlCol="false" tIns="0" lIns="0" bIns="0" rIns="0">
            <a:spAutoFit/>
          </a:bodyPr>
          <a:lstStyle/>
          <a:p>
            <a:pPr>
              <a:lnSpc>
                <a:spcPts val="2800"/>
              </a:lnSpc>
              <a:spcBef>
                <a:spcPct val="0"/>
              </a:spcBef>
            </a:pPr>
            <a:r>
              <a:rPr lang="en-US" sz="2000">
                <a:solidFill>
                  <a:srgbClr val="000000"/>
                </a:solidFill>
                <a:latin typeface="Arimo"/>
              </a:rPr>
              <a:t>RECEPCIONISTA</a:t>
            </a:r>
          </a:p>
        </p:txBody>
      </p:sp>
      <p:sp>
        <p:nvSpPr>
          <p:cNvPr name="TextBox 39" id="39"/>
          <p:cNvSpPr txBox="true"/>
          <p:nvPr/>
        </p:nvSpPr>
        <p:spPr>
          <a:xfrm rot="0">
            <a:off x="404878" y="6994949"/>
            <a:ext cx="559658" cy="349250"/>
          </a:xfrm>
          <a:prstGeom prst="rect">
            <a:avLst/>
          </a:prstGeom>
        </p:spPr>
        <p:txBody>
          <a:bodyPr anchor="t" rtlCol="false" tIns="0" lIns="0" bIns="0" rIns="0">
            <a:spAutoFit/>
          </a:bodyPr>
          <a:lstStyle/>
          <a:p>
            <a:pPr algn="ctr">
              <a:lnSpc>
                <a:spcPts val="2800"/>
              </a:lnSpc>
              <a:spcBef>
                <a:spcPct val="0"/>
              </a:spcBef>
            </a:pPr>
            <a:r>
              <a:rPr lang="en-US" sz="2000">
                <a:solidFill>
                  <a:srgbClr val="000000"/>
                </a:solidFill>
                <a:latin typeface="Montserrat Classic Bold"/>
              </a:rPr>
              <a:t>04</a:t>
            </a:r>
          </a:p>
        </p:txBody>
      </p:sp>
      <p:sp>
        <p:nvSpPr>
          <p:cNvPr name="TextBox 40" id="40"/>
          <p:cNvSpPr txBox="true"/>
          <p:nvPr/>
        </p:nvSpPr>
        <p:spPr>
          <a:xfrm rot="0">
            <a:off x="4795032" y="6994949"/>
            <a:ext cx="559658" cy="349250"/>
          </a:xfrm>
          <a:prstGeom prst="rect">
            <a:avLst/>
          </a:prstGeom>
        </p:spPr>
        <p:txBody>
          <a:bodyPr anchor="t" rtlCol="false" tIns="0" lIns="0" bIns="0" rIns="0">
            <a:spAutoFit/>
          </a:bodyPr>
          <a:lstStyle/>
          <a:p>
            <a:pPr algn="ctr">
              <a:lnSpc>
                <a:spcPts val="2800"/>
              </a:lnSpc>
              <a:spcBef>
                <a:spcPct val="0"/>
              </a:spcBef>
            </a:pPr>
            <a:r>
              <a:rPr lang="en-US" sz="2000">
                <a:solidFill>
                  <a:srgbClr val="000000"/>
                </a:solidFill>
                <a:latin typeface="Montserrat Classic Bold"/>
              </a:rPr>
              <a:t>05</a:t>
            </a:r>
          </a:p>
        </p:txBody>
      </p:sp>
      <p:sp>
        <p:nvSpPr>
          <p:cNvPr name="TextBox 41" id="41"/>
          <p:cNvSpPr txBox="true"/>
          <p:nvPr/>
        </p:nvSpPr>
        <p:spPr>
          <a:xfrm rot="0">
            <a:off x="5573765" y="6994949"/>
            <a:ext cx="3428995" cy="349250"/>
          </a:xfrm>
          <a:prstGeom prst="rect">
            <a:avLst/>
          </a:prstGeom>
        </p:spPr>
        <p:txBody>
          <a:bodyPr anchor="t" rtlCol="false" tIns="0" lIns="0" bIns="0" rIns="0">
            <a:spAutoFit/>
          </a:bodyPr>
          <a:lstStyle/>
          <a:p>
            <a:pPr>
              <a:lnSpc>
                <a:spcPts val="2800"/>
              </a:lnSpc>
              <a:spcBef>
                <a:spcPct val="0"/>
              </a:spcBef>
            </a:pPr>
            <a:r>
              <a:rPr lang="en-US" sz="2000">
                <a:solidFill>
                  <a:srgbClr val="000000"/>
                </a:solidFill>
                <a:latin typeface="Arimo"/>
              </a:rPr>
              <a:t>PERSONAL DE LIMPIEZA</a:t>
            </a:r>
          </a:p>
        </p:txBody>
      </p:sp>
      <p:sp>
        <p:nvSpPr>
          <p:cNvPr name="TextBox 42" id="42"/>
          <p:cNvSpPr txBox="true"/>
          <p:nvPr/>
        </p:nvSpPr>
        <p:spPr>
          <a:xfrm rot="0">
            <a:off x="1109945" y="3330172"/>
            <a:ext cx="3428995" cy="349250"/>
          </a:xfrm>
          <a:prstGeom prst="rect">
            <a:avLst/>
          </a:prstGeom>
        </p:spPr>
        <p:txBody>
          <a:bodyPr anchor="t" rtlCol="false" tIns="0" lIns="0" bIns="0" rIns="0">
            <a:spAutoFit/>
          </a:bodyPr>
          <a:lstStyle/>
          <a:p>
            <a:pPr>
              <a:lnSpc>
                <a:spcPts val="2800"/>
              </a:lnSpc>
              <a:spcBef>
                <a:spcPct val="0"/>
              </a:spcBef>
            </a:pPr>
            <a:r>
              <a:rPr lang="en-US" sz="2000">
                <a:solidFill>
                  <a:srgbClr val="000000"/>
                </a:solidFill>
                <a:latin typeface="Arimo"/>
              </a:rPr>
              <a:t>GERENTE</a:t>
            </a:r>
          </a:p>
        </p:txBody>
      </p:sp>
      <p:sp>
        <p:nvSpPr>
          <p:cNvPr name="TextBox 43" id="43"/>
          <p:cNvSpPr txBox="true"/>
          <p:nvPr/>
        </p:nvSpPr>
        <p:spPr>
          <a:xfrm rot="0">
            <a:off x="372186" y="3382800"/>
            <a:ext cx="559658" cy="349250"/>
          </a:xfrm>
          <a:prstGeom prst="rect">
            <a:avLst/>
          </a:prstGeom>
        </p:spPr>
        <p:txBody>
          <a:bodyPr anchor="t" rtlCol="false" tIns="0" lIns="0" bIns="0" rIns="0">
            <a:spAutoFit/>
          </a:bodyPr>
          <a:lstStyle/>
          <a:p>
            <a:pPr algn="ctr">
              <a:lnSpc>
                <a:spcPts val="2800"/>
              </a:lnSpc>
              <a:spcBef>
                <a:spcPct val="0"/>
              </a:spcBef>
            </a:pPr>
            <a:r>
              <a:rPr lang="en-US" sz="2000">
                <a:solidFill>
                  <a:srgbClr val="000000"/>
                </a:solidFill>
                <a:latin typeface="Montserrat Classic Bold"/>
              </a:rPr>
              <a:t>01</a:t>
            </a:r>
          </a:p>
        </p:txBody>
      </p:sp>
      <p:sp>
        <p:nvSpPr>
          <p:cNvPr name="TextBox 44" id="44"/>
          <p:cNvSpPr txBox="true"/>
          <p:nvPr/>
        </p:nvSpPr>
        <p:spPr>
          <a:xfrm rot="0">
            <a:off x="4762339" y="3382800"/>
            <a:ext cx="559658" cy="349250"/>
          </a:xfrm>
          <a:prstGeom prst="rect">
            <a:avLst/>
          </a:prstGeom>
        </p:spPr>
        <p:txBody>
          <a:bodyPr anchor="t" rtlCol="false" tIns="0" lIns="0" bIns="0" rIns="0">
            <a:spAutoFit/>
          </a:bodyPr>
          <a:lstStyle/>
          <a:p>
            <a:pPr algn="ctr">
              <a:lnSpc>
                <a:spcPts val="2800"/>
              </a:lnSpc>
              <a:spcBef>
                <a:spcPct val="0"/>
              </a:spcBef>
            </a:pPr>
            <a:r>
              <a:rPr lang="en-US" sz="2000">
                <a:solidFill>
                  <a:srgbClr val="000000"/>
                </a:solidFill>
                <a:latin typeface="Montserrat Classic Bold"/>
              </a:rPr>
              <a:t>02</a:t>
            </a:r>
          </a:p>
        </p:txBody>
      </p:sp>
      <p:sp>
        <p:nvSpPr>
          <p:cNvPr name="TextBox 45" id="45"/>
          <p:cNvSpPr txBox="true"/>
          <p:nvPr/>
        </p:nvSpPr>
        <p:spPr>
          <a:xfrm rot="0">
            <a:off x="5541072" y="3382800"/>
            <a:ext cx="3428995" cy="349250"/>
          </a:xfrm>
          <a:prstGeom prst="rect">
            <a:avLst/>
          </a:prstGeom>
        </p:spPr>
        <p:txBody>
          <a:bodyPr anchor="t" rtlCol="false" tIns="0" lIns="0" bIns="0" rIns="0">
            <a:spAutoFit/>
          </a:bodyPr>
          <a:lstStyle/>
          <a:p>
            <a:pPr>
              <a:lnSpc>
                <a:spcPts val="2800"/>
              </a:lnSpc>
              <a:spcBef>
                <a:spcPct val="0"/>
              </a:spcBef>
            </a:pPr>
            <a:r>
              <a:rPr lang="en-US" sz="2000">
                <a:solidFill>
                  <a:srgbClr val="000000"/>
                </a:solidFill>
                <a:latin typeface="Arimo"/>
              </a:rPr>
              <a:t>ADMINISTRADOR</a:t>
            </a:r>
          </a:p>
        </p:txBody>
      </p:sp>
      <p:sp>
        <p:nvSpPr>
          <p:cNvPr name="TextBox 46" id="46"/>
          <p:cNvSpPr txBox="true"/>
          <p:nvPr/>
        </p:nvSpPr>
        <p:spPr>
          <a:xfrm rot="0">
            <a:off x="5592815" y="7296574"/>
            <a:ext cx="3536445" cy="1203768"/>
          </a:xfrm>
          <a:prstGeom prst="rect">
            <a:avLst/>
          </a:prstGeom>
        </p:spPr>
        <p:txBody>
          <a:bodyPr anchor="t" rtlCol="false" tIns="0" lIns="0" bIns="0" rIns="0">
            <a:spAutoFit/>
          </a:bodyPr>
          <a:lstStyle/>
          <a:p>
            <a:pPr algn="just">
              <a:lnSpc>
                <a:spcPts val="1900"/>
              </a:lnSpc>
              <a:spcBef>
                <a:spcPct val="0"/>
              </a:spcBef>
            </a:pPr>
            <a:r>
              <a:rPr lang="en-US" sz="1357">
                <a:solidFill>
                  <a:srgbClr val="000000"/>
                </a:solidFill>
                <a:latin typeface="Arimo"/>
              </a:rPr>
              <a:t>Persona que tiene como actividad específica la limpieza y prestación de habitaciones del hospedaje, así como el control de la ropa de las habitaciones y suministros necesarios para su operación.</a:t>
            </a:r>
          </a:p>
        </p:txBody>
      </p:sp>
      <p:sp>
        <p:nvSpPr>
          <p:cNvPr name="TextBox 47" id="47"/>
          <p:cNvSpPr txBox="true"/>
          <p:nvPr/>
        </p:nvSpPr>
        <p:spPr>
          <a:xfrm rot="0">
            <a:off x="5559841" y="3712711"/>
            <a:ext cx="3536445" cy="1441893"/>
          </a:xfrm>
          <a:prstGeom prst="rect">
            <a:avLst/>
          </a:prstGeom>
        </p:spPr>
        <p:txBody>
          <a:bodyPr anchor="t" rtlCol="false" tIns="0" lIns="0" bIns="0" rIns="0">
            <a:spAutoFit/>
          </a:bodyPr>
          <a:lstStyle/>
          <a:p>
            <a:pPr algn="just">
              <a:lnSpc>
                <a:spcPts val="1900"/>
              </a:lnSpc>
              <a:spcBef>
                <a:spcPct val="0"/>
              </a:spcBef>
            </a:pPr>
            <a:r>
              <a:rPr lang="en-US" sz="1357">
                <a:solidFill>
                  <a:srgbClr val="000000"/>
                </a:solidFill>
                <a:latin typeface="Arimo"/>
              </a:rPr>
              <a:t>Persona encargada de llevar a cabo una autoridad en encaminar a satisfacer las necesidades colectivas de todos los trabajadores con una buena organización, supervisión y disposición para lograr el beneficio de la prosperidad de la empresa.</a:t>
            </a:r>
          </a:p>
        </p:txBody>
      </p:sp>
      <p:sp>
        <p:nvSpPr>
          <p:cNvPr name="TextBox 48" id="48"/>
          <p:cNvSpPr txBox="true"/>
          <p:nvPr/>
        </p:nvSpPr>
        <p:spPr>
          <a:xfrm rot="0">
            <a:off x="1146962" y="3712711"/>
            <a:ext cx="3536445" cy="1203768"/>
          </a:xfrm>
          <a:prstGeom prst="rect">
            <a:avLst/>
          </a:prstGeom>
        </p:spPr>
        <p:txBody>
          <a:bodyPr anchor="t" rtlCol="false" tIns="0" lIns="0" bIns="0" rIns="0">
            <a:spAutoFit/>
          </a:bodyPr>
          <a:lstStyle/>
          <a:p>
            <a:pPr algn="just">
              <a:lnSpc>
                <a:spcPts val="1900"/>
              </a:lnSpc>
              <a:spcBef>
                <a:spcPct val="0"/>
              </a:spcBef>
            </a:pPr>
            <a:r>
              <a:rPr lang="en-US" sz="1357">
                <a:solidFill>
                  <a:srgbClr val="000000"/>
                </a:solidFill>
                <a:latin typeface="Arimo"/>
              </a:rPr>
              <a:t>Persona encargada de ser líder y de supervisar las operaciones del hotel. Asimismo, se asegura que el hotel funcione de manera eficiente y se brinde un excelente servicio.</a:t>
            </a:r>
          </a:p>
        </p:txBody>
      </p:sp>
      <p:sp>
        <p:nvSpPr>
          <p:cNvPr name="TextBox 49" id="49"/>
          <p:cNvSpPr txBox="true"/>
          <p:nvPr/>
        </p:nvSpPr>
        <p:spPr>
          <a:xfrm rot="0">
            <a:off x="1145451" y="7318488"/>
            <a:ext cx="3536445" cy="947863"/>
          </a:xfrm>
          <a:prstGeom prst="rect">
            <a:avLst/>
          </a:prstGeom>
        </p:spPr>
        <p:txBody>
          <a:bodyPr anchor="t" rtlCol="false" tIns="0" lIns="0" bIns="0" rIns="0">
            <a:spAutoFit/>
          </a:bodyPr>
          <a:lstStyle/>
          <a:p>
            <a:pPr algn="just">
              <a:lnSpc>
                <a:spcPts val="1900"/>
              </a:lnSpc>
            </a:pPr>
            <a:r>
              <a:rPr lang="en-US" sz="1357">
                <a:solidFill>
                  <a:srgbClr val="000000"/>
                </a:solidFill>
                <a:latin typeface="Arimo"/>
              </a:rPr>
              <a:t>Persona encargada de brindar un servicio amable y eficiente a los clientes y gestionar la recepción en el hotel.</a:t>
            </a:r>
          </a:p>
          <a:p>
            <a:pPr algn="just">
              <a:lnSpc>
                <a:spcPts val="1760"/>
              </a:lnSpc>
              <a:spcBef>
                <a:spcPct val="0"/>
              </a:spcBef>
            </a:pPr>
          </a:p>
        </p:txBody>
      </p:sp>
      <p:sp>
        <p:nvSpPr>
          <p:cNvPr name="TextBox 50" id="50"/>
          <p:cNvSpPr txBox="true"/>
          <p:nvPr/>
        </p:nvSpPr>
        <p:spPr>
          <a:xfrm rot="0">
            <a:off x="9296592" y="3330172"/>
            <a:ext cx="559658" cy="349250"/>
          </a:xfrm>
          <a:prstGeom prst="rect">
            <a:avLst/>
          </a:prstGeom>
        </p:spPr>
        <p:txBody>
          <a:bodyPr anchor="t" rtlCol="false" tIns="0" lIns="0" bIns="0" rIns="0">
            <a:spAutoFit/>
          </a:bodyPr>
          <a:lstStyle/>
          <a:p>
            <a:pPr algn="ctr">
              <a:lnSpc>
                <a:spcPts val="2800"/>
              </a:lnSpc>
              <a:spcBef>
                <a:spcPct val="0"/>
              </a:spcBef>
            </a:pPr>
            <a:r>
              <a:rPr lang="en-US" sz="2000">
                <a:solidFill>
                  <a:srgbClr val="000000"/>
                </a:solidFill>
                <a:latin typeface="Montserrat Classic Bold"/>
              </a:rPr>
              <a:t>02</a:t>
            </a:r>
          </a:p>
        </p:txBody>
      </p:sp>
      <p:sp>
        <p:nvSpPr>
          <p:cNvPr name="TextBox 51" id="51"/>
          <p:cNvSpPr txBox="true"/>
          <p:nvPr/>
        </p:nvSpPr>
        <p:spPr>
          <a:xfrm rot="0">
            <a:off x="10075324" y="3330172"/>
            <a:ext cx="3428995" cy="349250"/>
          </a:xfrm>
          <a:prstGeom prst="rect">
            <a:avLst/>
          </a:prstGeom>
        </p:spPr>
        <p:txBody>
          <a:bodyPr anchor="t" rtlCol="false" tIns="0" lIns="0" bIns="0" rIns="0">
            <a:spAutoFit/>
          </a:bodyPr>
          <a:lstStyle/>
          <a:p>
            <a:pPr>
              <a:lnSpc>
                <a:spcPts val="2800"/>
              </a:lnSpc>
              <a:spcBef>
                <a:spcPct val="0"/>
              </a:spcBef>
            </a:pPr>
            <a:r>
              <a:rPr lang="en-US" sz="2000">
                <a:solidFill>
                  <a:srgbClr val="000000"/>
                </a:solidFill>
                <a:latin typeface="Arimo"/>
              </a:rPr>
              <a:t>CONTADOR</a:t>
            </a:r>
          </a:p>
        </p:txBody>
      </p:sp>
      <p:sp>
        <p:nvSpPr>
          <p:cNvPr name="TextBox 52" id="52"/>
          <p:cNvSpPr txBox="true"/>
          <p:nvPr/>
        </p:nvSpPr>
        <p:spPr>
          <a:xfrm rot="0">
            <a:off x="10094093" y="3660083"/>
            <a:ext cx="3536445" cy="1203768"/>
          </a:xfrm>
          <a:prstGeom prst="rect">
            <a:avLst/>
          </a:prstGeom>
        </p:spPr>
        <p:txBody>
          <a:bodyPr anchor="t" rtlCol="false" tIns="0" lIns="0" bIns="0" rIns="0">
            <a:spAutoFit/>
          </a:bodyPr>
          <a:lstStyle/>
          <a:p>
            <a:pPr algn="just">
              <a:lnSpc>
                <a:spcPts val="1900"/>
              </a:lnSpc>
              <a:spcBef>
                <a:spcPct val="0"/>
              </a:spcBef>
            </a:pPr>
            <a:r>
              <a:rPr lang="en-US" sz="1357">
                <a:solidFill>
                  <a:srgbClr val="000000"/>
                </a:solidFill>
                <a:latin typeface="Arimo"/>
              </a:rPr>
              <a:t>Persona encargada de la gestión financiera y contable de la empresa. Se asegura de que todas las transacciones financieras se registren correctamente y de que se cumplan las obligaciones fiscales y contables.</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5400000">
            <a:off x="17302496" y="9215104"/>
            <a:ext cx="1585879" cy="1672271"/>
            <a:chOff x="0" y="0"/>
            <a:chExt cx="770809" cy="812800"/>
          </a:xfrm>
        </p:grpSpPr>
        <p:sp>
          <p:nvSpPr>
            <p:cNvPr name="Freeform 3" id="3"/>
            <p:cNvSpPr/>
            <p:nvPr/>
          </p:nvSpPr>
          <p:spPr>
            <a:xfrm flipH="false" flipV="false" rot="0">
              <a:off x="0" y="0"/>
              <a:ext cx="770809" cy="812800"/>
            </a:xfrm>
            <a:custGeom>
              <a:avLst/>
              <a:gdLst/>
              <a:ahLst/>
              <a:cxnLst/>
              <a:rect r="r" b="b" t="t" l="l"/>
              <a:pathLst>
                <a:path h="812800" w="770809">
                  <a:moveTo>
                    <a:pt x="385405" y="0"/>
                  </a:moveTo>
                  <a:lnTo>
                    <a:pt x="770809" y="203200"/>
                  </a:lnTo>
                  <a:lnTo>
                    <a:pt x="770809" y="609600"/>
                  </a:lnTo>
                  <a:lnTo>
                    <a:pt x="385405" y="812800"/>
                  </a:lnTo>
                  <a:lnTo>
                    <a:pt x="0" y="609600"/>
                  </a:lnTo>
                  <a:lnTo>
                    <a:pt x="0" y="203200"/>
                  </a:lnTo>
                  <a:lnTo>
                    <a:pt x="385405" y="0"/>
                  </a:lnTo>
                  <a:close/>
                </a:path>
              </a:pathLst>
            </a:custGeom>
            <a:solidFill>
              <a:srgbClr val="CD0505"/>
            </a:solidFill>
          </p:spPr>
        </p:sp>
        <p:sp>
          <p:nvSpPr>
            <p:cNvPr name="TextBox 4" id="4"/>
            <p:cNvSpPr txBox="true"/>
            <p:nvPr/>
          </p:nvSpPr>
          <p:spPr>
            <a:xfrm>
              <a:off x="0" y="101600"/>
              <a:ext cx="770809" cy="57150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5400000">
            <a:off x="1750842" y="8742050"/>
            <a:ext cx="594312" cy="626688"/>
            <a:chOff x="0" y="0"/>
            <a:chExt cx="770809" cy="812800"/>
          </a:xfrm>
        </p:grpSpPr>
        <p:sp>
          <p:nvSpPr>
            <p:cNvPr name="Freeform 6" id="6"/>
            <p:cNvSpPr/>
            <p:nvPr/>
          </p:nvSpPr>
          <p:spPr>
            <a:xfrm flipH="false" flipV="false" rot="0">
              <a:off x="0" y="0"/>
              <a:ext cx="770809" cy="812800"/>
            </a:xfrm>
            <a:custGeom>
              <a:avLst/>
              <a:gdLst/>
              <a:ahLst/>
              <a:cxnLst/>
              <a:rect r="r" b="b" t="t" l="l"/>
              <a:pathLst>
                <a:path h="812800" w="770809">
                  <a:moveTo>
                    <a:pt x="385405" y="0"/>
                  </a:moveTo>
                  <a:lnTo>
                    <a:pt x="770809" y="203200"/>
                  </a:lnTo>
                  <a:lnTo>
                    <a:pt x="770809" y="609600"/>
                  </a:lnTo>
                  <a:lnTo>
                    <a:pt x="385405" y="812800"/>
                  </a:lnTo>
                  <a:lnTo>
                    <a:pt x="0" y="609600"/>
                  </a:lnTo>
                  <a:lnTo>
                    <a:pt x="0" y="203200"/>
                  </a:lnTo>
                  <a:lnTo>
                    <a:pt x="385405" y="0"/>
                  </a:lnTo>
                  <a:close/>
                </a:path>
              </a:pathLst>
            </a:custGeom>
            <a:solidFill>
              <a:srgbClr val="000000"/>
            </a:solidFill>
          </p:spPr>
        </p:sp>
        <p:sp>
          <p:nvSpPr>
            <p:cNvPr name="TextBox 7" id="7"/>
            <p:cNvSpPr txBox="true"/>
            <p:nvPr/>
          </p:nvSpPr>
          <p:spPr>
            <a:xfrm>
              <a:off x="0" y="101600"/>
              <a:ext cx="770809" cy="571500"/>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5400000">
            <a:off x="17321549" y="-728924"/>
            <a:ext cx="1517017" cy="1703027"/>
            <a:chOff x="0" y="0"/>
            <a:chExt cx="765266" cy="859100"/>
          </a:xfrm>
        </p:grpSpPr>
        <p:sp>
          <p:nvSpPr>
            <p:cNvPr name="Freeform 9" id="9"/>
            <p:cNvSpPr/>
            <p:nvPr/>
          </p:nvSpPr>
          <p:spPr>
            <a:xfrm flipH="false" flipV="false" rot="0">
              <a:off x="0" y="0"/>
              <a:ext cx="765266" cy="859099"/>
            </a:xfrm>
            <a:custGeom>
              <a:avLst/>
              <a:gdLst/>
              <a:ahLst/>
              <a:cxnLst/>
              <a:rect r="r" b="b" t="t" l="l"/>
              <a:pathLst>
                <a:path h="859099" w="765266">
                  <a:moveTo>
                    <a:pt x="382633" y="0"/>
                  </a:moveTo>
                  <a:lnTo>
                    <a:pt x="765266" y="203200"/>
                  </a:lnTo>
                  <a:lnTo>
                    <a:pt x="765266" y="655900"/>
                  </a:lnTo>
                  <a:lnTo>
                    <a:pt x="382633" y="859099"/>
                  </a:lnTo>
                  <a:lnTo>
                    <a:pt x="0" y="655900"/>
                  </a:lnTo>
                  <a:lnTo>
                    <a:pt x="0" y="203200"/>
                  </a:lnTo>
                  <a:lnTo>
                    <a:pt x="382633" y="0"/>
                  </a:lnTo>
                  <a:close/>
                </a:path>
              </a:pathLst>
            </a:custGeom>
            <a:solidFill>
              <a:srgbClr val="000000">
                <a:alpha val="0"/>
              </a:srgbClr>
            </a:solidFill>
            <a:ln w="95250" cap="sq">
              <a:solidFill>
                <a:srgbClr val="CD0505"/>
              </a:solidFill>
              <a:prstDash val="solid"/>
              <a:miter/>
            </a:ln>
          </p:spPr>
        </p:sp>
        <p:sp>
          <p:nvSpPr>
            <p:cNvPr name="TextBox 10" id="10"/>
            <p:cNvSpPr txBox="true"/>
            <p:nvPr/>
          </p:nvSpPr>
          <p:spPr>
            <a:xfrm>
              <a:off x="0" y="101600"/>
              <a:ext cx="765266" cy="617800"/>
            </a:xfrm>
            <a:prstGeom prst="rect">
              <a:avLst/>
            </a:prstGeom>
          </p:spPr>
          <p:txBody>
            <a:bodyPr anchor="ctr" rtlCol="false" tIns="50800" lIns="50800" bIns="50800" rIns="50800"/>
            <a:lstStyle/>
            <a:p>
              <a:pPr algn="ctr">
                <a:lnSpc>
                  <a:spcPts val="2659"/>
                </a:lnSpc>
                <a:spcBef>
                  <a:spcPct val="0"/>
                </a:spcBef>
              </a:pPr>
            </a:p>
          </p:txBody>
        </p:sp>
      </p:grpSp>
      <p:grpSp>
        <p:nvGrpSpPr>
          <p:cNvPr name="Group 11" id="11"/>
          <p:cNvGrpSpPr/>
          <p:nvPr/>
        </p:nvGrpSpPr>
        <p:grpSpPr>
          <a:xfrm rot="-5400000">
            <a:off x="-214530" y="9145703"/>
            <a:ext cx="1836586" cy="2061780"/>
            <a:chOff x="0" y="0"/>
            <a:chExt cx="765266" cy="859100"/>
          </a:xfrm>
        </p:grpSpPr>
        <p:sp>
          <p:nvSpPr>
            <p:cNvPr name="Freeform 12" id="12"/>
            <p:cNvSpPr/>
            <p:nvPr/>
          </p:nvSpPr>
          <p:spPr>
            <a:xfrm flipH="false" flipV="false" rot="0">
              <a:off x="0" y="0"/>
              <a:ext cx="765266" cy="859099"/>
            </a:xfrm>
            <a:custGeom>
              <a:avLst/>
              <a:gdLst/>
              <a:ahLst/>
              <a:cxnLst/>
              <a:rect r="r" b="b" t="t" l="l"/>
              <a:pathLst>
                <a:path h="859099" w="765266">
                  <a:moveTo>
                    <a:pt x="382633" y="0"/>
                  </a:moveTo>
                  <a:lnTo>
                    <a:pt x="765266" y="203200"/>
                  </a:lnTo>
                  <a:lnTo>
                    <a:pt x="765266" y="655900"/>
                  </a:lnTo>
                  <a:lnTo>
                    <a:pt x="382633" y="859099"/>
                  </a:lnTo>
                  <a:lnTo>
                    <a:pt x="0" y="655900"/>
                  </a:lnTo>
                  <a:lnTo>
                    <a:pt x="0" y="203200"/>
                  </a:lnTo>
                  <a:lnTo>
                    <a:pt x="382633" y="0"/>
                  </a:lnTo>
                  <a:close/>
                </a:path>
              </a:pathLst>
            </a:custGeom>
            <a:solidFill>
              <a:srgbClr val="000000">
                <a:alpha val="0"/>
              </a:srgbClr>
            </a:solidFill>
            <a:ln w="95250" cap="sq">
              <a:solidFill>
                <a:srgbClr val="CD0505"/>
              </a:solidFill>
              <a:prstDash val="solid"/>
              <a:miter/>
            </a:ln>
          </p:spPr>
        </p:sp>
        <p:sp>
          <p:nvSpPr>
            <p:cNvPr name="TextBox 13" id="13"/>
            <p:cNvSpPr txBox="true"/>
            <p:nvPr/>
          </p:nvSpPr>
          <p:spPr>
            <a:xfrm>
              <a:off x="0" y="101600"/>
              <a:ext cx="765266" cy="617800"/>
            </a:xfrm>
            <a:prstGeom prst="rect">
              <a:avLst/>
            </a:prstGeom>
          </p:spPr>
          <p:txBody>
            <a:bodyPr anchor="ctr" rtlCol="false" tIns="50800" lIns="50800" bIns="50800" rIns="50800"/>
            <a:lstStyle/>
            <a:p>
              <a:pPr algn="ctr">
                <a:lnSpc>
                  <a:spcPts val="2659"/>
                </a:lnSpc>
                <a:spcBef>
                  <a:spcPct val="0"/>
                </a:spcBef>
              </a:pPr>
            </a:p>
          </p:txBody>
        </p:sp>
      </p:grpSp>
      <p:grpSp>
        <p:nvGrpSpPr>
          <p:cNvPr name="Group 14" id="14"/>
          <p:cNvGrpSpPr/>
          <p:nvPr/>
        </p:nvGrpSpPr>
        <p:grpSpPr>
          <a:xfrm rot="-5400000">
            <a:off x="237827" y="237827"/>
            <a:ext cx="769902" cy="811843"/>
            <a:chOff x="0" y="0"/>
            <a:chExt cx="770809" cy="812800"/>
          </a:xfrm>
        </p:grpSpPr>
        <p:sp>
          <p:nvSpPr>
            <p:cNvPr name="Freeform 15" id="15"/>
            <p:cNvSpPr/>
            <p:nvPr/>
          </p:nvSpPr>
          <p:spPr>
            <a:xfrm flipH="false" flipV="false" rot="0">
              <a:off x="0" y="0"/>
              <a:ext cx="770809" cy="812800"/>
            </a:xfrm>
            <a:custGeom>
              <a:avLst/>
              <a:gdLst/>
              <a:ahLst/>
              <a:cxnLst/>
              <a:rect r="r" b="b" t="t" l="l"/>
              <a:pathLst>
                <a:path h="812800" w="770809">
                  <a:moveTo>
                    <a:pt x="385405" y="0"/>
                  </a:moveTo>
                  <a:lnTo>
                    <a:pt x="770809" y="203200"/>
                  </a:lnTo>
                  <a:lnTo>
                    <a:pt x="770809" y="609600"/>
                  </a:lnTo>
                  <a:lnTo>
                    <a:pt x="385405" y="812800"/>
                  </a:lnTo>
                  <a:lnTo>
                    <a:pt x="0" y="609600"/>
                  </a:lnTo>
                  <a:lnTo>
                    <a:pt x="0" y="203200"/>
                  </a:lnTo>
                  <a:lnTo>
                    <a:pt x="385405" y="0"/>
                  </a:lnTo>
                  <a:close/>
                </a:path>
              </a:pathLst>
            </a:custGeom>
            <a:solidFill>
              <a:srgbClr val="CD0505"/>
            </a:solidFill>
          </p:spPr>
        </p:sp>
        <p:sp>
          <p:nvSpPr>
            <p:cNvPr name="TextBox 16" id="16"/>
            <p:cNvSpPr txBox="true"/>
            <p:nvPr/>
          </p:nvSpPr>
          <p:spPr>
            <a:xfrm>
              <a:off x="0" y="101600"/>
              <a:ext cx="770809" cy="571500"/>
            </a:xfrm>
            <a:prstGeom prst="rect">
              <a:avLst/>
            </a:prstGeom>
          </p:spPr>
          <p:txBody>
            <a:bodyPr anchor="ctr" rtlCol="false" tIns="50800" lIns="50800" bIns="50800" rIns="50800"/>
            <a:lstStyle/>
            <a:p>
              <a:pPr algn="ctr">
                <a:lnSpc>
                  <a:spcPts val="2659"/>
                </a:lnSpc>
                <a:spcBef>
                  <a:spcPct val="0"/>
                </a:spcBef>
              </a:pPr>
            </a:p>
          </p:txBody>
        </p:sp>
      </p:grpSp>
      <p:grpSp>
        <p:nvGrpSpPr>
          <p:cNvPr name="Group 17" id="17"/>
          <p:cNvGrpSpPr/>
          <p:nvPr/>
        </p:nvGrpSpPr>
        <p:grpSpPr>
          <a:xfrm rot="-5400000">
            <a:off x="-297156" y="1380851"/>
            <a:ext cx="594312" cy="626688"/>
            <a:chOff x="0" y="0"/>
            <a:chExt cx="770809" cy="812800"/>
          </a:xfrm>
        </p:grpSpPr>
        <p:sp>
          <p:nvSpPr>
            <p:cNvPr name="Freeform 18" id="18"/>
            <p:cNvSpPr/>
            <p:nvPr/>
          </p:nvSpPr>
          <p:spPr>
            <a:xfrm flipH="false" flipV="false" rot="0">
              <a:off x="0" y="0"/>
              <a:ext cx="770809" cy="812800"/>
            </a:xfrm>
            <a:custGeom>
              <a:avLst/>
              <a:gdLst/>
              <a:ahLst/>
              <a:cxnLst/>
              <a:rect r="r" b="b" t="t" l="l"/>
              <a:pathLst>
                <a:path h="812800" w="770809">
                  <a:moveTo>
                    <a:pt x="385405" y="0"/>
                  </a:moveTo>
                  <a:lnTo>
                    <a:pt x="770809" y="203200"/>
                  </a:lnTo>
                  <a:lnTo>
                    <a:pt x="770809" y="609600"/>
                  </a:lnTo>
                  <a:lnTo>
                    <a:pt x="385405" y="812800"/>
                  </a:lnTo>
                  <a:lnTo>
                    <a:pt x="0" y="609600"/>
                  </a:lnTo>
                  <a:lnTo>
                    <a:pt x="0" y="203200"/>
                  </a:lnTo>
                  <a:lnTo>
                    <a:pt x="385405" y="0"/>
                  </a:lnTo>
                  <a:close/>
                </a:path>
              </a:pathLst>
            </a:custGeom>
            <a:solidFill>
              <a:srgbClr val="000000"/>
            </a:solidFill>
          </p:spPr>
        </p:sp>
        <p:sp>
          <p:nvSpPr>
            <p:cNvPr name="TextBox 19" id="19"/>
            <p:cNvSpPr txBox="true"/>
            <p:nvPr/>
          </p:nvSpPr>
          <p:spPr>
            <a:xfrm>
              <a:off x="0" y="101600"/>
              <a:ext cx="770809" cy="571500"/>
            </a:xfrm>
            <a:prstGeom prst="rect">
              <a:avLst/>
            </a:prstGeom>
          </p:spPr>
          <p:txBody>
            <a:bodyPr anchor="ctr" rtlCol="false" tIns="50800" lIns="50800" bIns="50800" rIns="50800"/>
            <a:lstStyle/>
            <a:p>
              <a:pPr algn="ctr">
                <a:lnSpc>
                  <a:spcPts val="2659"/>
                </a:lnSpc>
                <a:spcBef>
                  <a:spcPct val="0"/>
                </a:spcBef>
              </a:pPr>
            </a:p>
          </p:txBody>
        </p:sp>
      </p:grpSp>
      <p:grpSp>
        <p:nvGrpSpPr>
          <p:cNvPr name="Group 20" id="20"/>
          <p:cNvGrpSpPr/>
          <p:nvPr/>
        </p:nvGrpSpPr>
        <p:grpSpPr>
          <a:xfrm rot="-5400000">
            <a:off x="1129704" y="-1305434"/>
            <a:ext cx="1836586" cy="2061780"/>
            <a:chOff x="0" y="0"/>
            <a:chExt cx="765266" cy="859100"/>
          </a:xfrm>
        </p:grpSpPr>
        <p:sp>
          <p:nvSpPr>
            <p:cNvPr name="Freeform 21" id="21"/>
            <p:cNvSpPr/>
            <p:nvPr/>
          </p:nvSpPr>
          <p:spPr>
            <a:xfrm flipH="false" flipV="false" rot="0">
              <a:off x="0" y="0"/>
              <a:ext cx="765266" cy="859099"/>
            </a:xfrm>
            <a:custGeom>
              <a:avLst/>
              <a:gdLst/>
              <a:ahLst/>
              <a:cxnLst/>
              <a:rect r="r" b="b" t="t" l="l"/>
              <a:pathLst>
                <a:path h="859099" w="765266">
                  <a:moveTo>
                    <a:pt x="382633" y="0"/>
                  </a:moveTo>
                  <a:lnTo>
                    <a:pt x="765266" y="203200"/>
                  </a:lnTo>
                  <a:lnTo>
                    <a:pt x="765266" y="655900"/>
                  </a:lnTo>
                  <a:lnTo>
                    <a:pt x="382633" y="859099"/>
                  </a:lnTo>
                  <a:lnTo>
                    <a:pt x="0" y="655900"/>
                  </a:lnTo>
                  <a:lnTo>
                    <a:pt x="0" y="203200"/>
                  </a:lnTo>
                  <a:lnTo>
                    <a:pt x="382633" y="0"/>
                  </a:lnTo>
                  <a:close/>
                </a:path>
              </a:pathLst>
            </a:custGeom>
            <a:solidFill>
              <a:srgbClr val="000000">
                <a:alpha val="0"/>
              </a:srgbClr>
            </a:solidFill>
            <a:ln w="95250" cap="sq">
              <a:solidFill>
                <a:srgbClr val="CD0505"/>
              </a:solidFill>
              <a:prstDash val="solid"/>
              <a:miter/>
            </a:ln>
          </p:spPr>
        </p:sp>
        <p:sp>
          <p:nvSpPr>
            <p:cNvPr name="TextBox 22" id="22"/>
            <p:cNvSpPr txBox="true"/>
            <p:nvPr/>
          </p:nvSpPr>
          <p:spPr>
            <a:xfrm>
              <a:off x="0" y="101600"/>
              <a:ext cx="765266" cy="617800"/>
            </a:xfrm>
            <a:prstGeom prst="rect">
              <a:avLst/>
            </a:prstGeom>
          </p:spPr>
          <p:txBody>
            <a:bodyPr anchor="ctr" rtlCol="false" tIns="50800" lIns="50800" bIns="50800" rIns="50800"/>
            <a:lstStyle/>
            <a:p>
              <a:pPr algn="ctr">
                <a:lnSpc>
                  <a:spcPts val="2659"/>
                </a:lnSpc>
                <a:spcBef>
                  <a:spcPct val="0"/>
                </a:spcBef>
              </a:pPr>
            </a:p>
          </p:txBody>
        </p:sp>
      </p:grpSp>
      <p:sp>
        <p:nvSpPr>
          <p:cNvPr name="Freeform 23" id="23"/>
          <p:cNvSpPr/>
          <p:nvPr/>
        </p:nvSpPr>
        <p:spPr>
          <a:xfrm flipH="false" flipV="false" rot="0">
            <a:off x="2361341" y="3921740"/>
            <a:ext cx="3592056" cy="3679442"/>
          </a:xfrm>
          <a:custGeom>
            <a:avLst/>
            <a:gdLst/>
            <a:ahLst/>
            <a:cxnLst/>
            <a:rect r="r" b="b" t="t" l="l"/>
            <a:pathLst>
              <a:path h="3679442" w="3592056">
                <a:moveTo>
                  <a:pt x="0" y="0"/>
                </a:moveTo>
                <a:lnTo>
                  <a:pt x="3592056" y="0"/>
                </a:lnTo>
                <a:lnTo>
                  <a:pt x="3592056" y="3679442"/>
                </a:lnTo>
                <a:lnTo>
                  <a:pt x="0" y="3679442"/>
                </a:lnTo>
                <a:lnTo>
                  <a:pt x="0" y="0"/>
                </a:lnTo>
                <a:close/>
              </a:path>
            </a:pathLst>
          </a:custGeom>
          <a:blipFill>
            <a:blip r:embed="rId2"/>
            <a:stretch>
              <a:fillRect l="0" t="0" r="0" b="0"/>
            </a:stretch>
          </a:blipFill>
        </p:spPr>
      </p:sp>
      <p:sp>
        <p:nvSpPr>
          <p:cNvPr name="Freeform 24" id="24"/>
          <p:cNvSpPr/>
          <p:nvPr/>
        </p:nvSpPr>
        <p:spPr>
          <a:xfrm flipH="false" flipV="false" rot="0">
            <a:off x="8149486" y="6741716"/>
            <a:ext cx="5882481" cy="2919181"/>
          </a:xfrm>
          <a:custGeom>
            <a:avLst/>
            <a:gdLst/>
            <a:ahLst/>
            <a:cxnLst/>
            <a:rect r="r" b="b" t="t" l="l"/>
            <a:pathLst>
              <a:path h="2919181" w="5882481">
                <a:moveTo>
                  <a:pt x="0" y="0"/>
                </a:moveTo>
                <a:lnTo>
                  <a:pt x="5882481" y="0"/>
                </a:lnTo>
                <a:lnTo>
                  <a:pt x="5882481" y="2919182"/>
                </a:lnTo>
                <a:lnTo>
                  <a:pt x="0" y="291918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25" id="25"/>
          <p:cNvSpPr txBox="true"/>
          <p:nvPr/>
        </p:nvSpPr>
        <p:spPr>
          <a:xfrm rot="0">
            <a:off x="7154972" y="3434038"/>
            <a:ext cx="7871509" cy="2910205"/>
          </a:xfrm>
          <a:prstGeom prst="rect">
            <a:avLst/>
          </a:prstGeom>
        </p:spPr>
        <p:txBody>
          <a:bodyPr anchor="t" rtlCol="false" tIns="0" lIns="0" bIns="0" rIns="0">
            <a:spAutoFit/>
          </a:bodyPr>
          <a:lstStyle/>
          <a:p>
            <a:pPr algn="just" marL="453390" indent="-226695" lvl="1">
              <a:lnSpc>
                <a:spcPts val="2940"/>
              </a:lnSpc>
              <a:buFont typeface="Arial"/>
              <a:buChar char="•"/>
            </a:pPr>
            <a:r>
              <a:rPr lang="en-US" sz="2100">
                <a:solidFill>
                  <a:srgbClr val="000000"/>
                </a:solidFill>
                <a:latin typeface="Arimo Bold"/>
              </a:rPr>
              <a:t>Necesidad y oportunidad de mejorar sus procesos mediante la implementación de tecnología.</a:t>
            </a:r>
          </a:p>
          <a:p>
            <a:pPr algn="just">
              <a:lnSpc>
                <a:spcPts val="2940"/>
              </a:lnSpc>
            </a:pPr>
          </a:p>
          <a:p>
            <a:pPr algn="just" marL="453390" indent="-226695" lvl="1">
              <a:lnSpc>
                <a:spcPts val="2940"/>
              </a:lnSpc>
              <a:buFont typeface="Arial"/>
              <a:buChar char="•"/>
            </a:pPr>
            <a:r>
              <a:rPr lang="en-US" sz="2100">
                <a:solidFill>
                  <a:srgbClr val="000000"/>
                </a:solidFill>
                <a:latin typeface="Arimo"/>
              </a:rPr>
              <a:t>Falta de experiencia de sus colaboradores en el uso de herramientas tecnológicas.</a:t>
            </a:r>
          </a:p>
          <a:p>
            <a:pPr algn="just" marL="431801" indent="-215900" lvl="1">
              <a:lnSpc>
                <a:spcPts val="2800"/>
              </a:lnSpc>
              <a:buFont typeface="Arial"/>
              <a:buChar char="•"/>
            </a:pPr>
            <a:r>
              <a:rPr lang="en-US" sz="2000">
                <a:solidFill>
                  <a:srgbClr val="000000"/>
                </a:solidFill>
                <a:latin typeface="Arimo"/>
              </a:rPr>
              <a:t>Cómo llevar a cabo esta transición tecnológica de manera efectiva.</a:t>
            </a:r>
          </a:p>
          <a:p>
            <a:pPr algn="just" marL="431801" indent="-215900" lvl="1">
              <a:lnSpc>
                <a:spcPts val="2800"/>
              </a:lnSpc>
              <a:buFont typeface="Arial"/>
              <a:buChar char="•"/>
            </a:pPr>
            <a:r>
              <a:rPr lang="en-US" sz="2000">
                <a:solidFill>
                  <a:srgbClr val="000000"/>
                </a:solidFill>
                <a:latin typeface="Arimo"/>
              </a:rPr>
              <a:t>Inversión de tiempo y dinero</a:t>
            </a:r>
          </a:p>
        </p:txBody>
      </p:sp>
      <p:sp>
        <p:nvSpPr>
          <p:cNvPr name="TextBox 26" id="26"/>
          <p:cNvSpPr txBox="true"/>
          <p:nvPr/>
        </p:nvSpPr>
        <p:spPr>
          <a:xfrm rot="0">
            <a:off x="8721226" y="506448"/>
            <a:ext cx="8507318" cy="701675"/>
          </a:xfrm>
          <a:prstGeom prst="rect">
            <a:avLst/>
          </a:prstGeom>
        </p:spPr>
        <p:txBody>
          <a:bodyPr anchor="t" rtlCol="false" tIns="0" lIns="0" bIns="0" rIns="0">
            <a:spAutoFit/>
          </a:bodyPr>
          <a:lstStyle/>
          <a:p>
            <a:pPr algn="r">
              <a:lnSpc>
                <a:spcPts val="2799"/>
              </a:lnSpc>
            </a:pPr>
            <a:r>
              <a:rPr lang="en-US" sz="1999" spc="1311">
                <a:solidFill>
                  <a:srgbClr val="737373"/>
                </a:solidFill>
                <a:latin typeface="Roboto"/>
              </a:rPr>
              <a:t>AVANCE DEL PROYECTO FINAL</a:t>
            </a:r>
          </a:p>
          <a:p>
            <a:pPr algn="r">
              <a:lnSpc>
                <a:spcPts val="2799"/>
              </a:lnSpc>
              <a:spcBef>
                <a:spcPct val="0"/>
              </a:spcBef>
            </a:pPr>
          </a:p>
        </p:txBody>
      </p:sp>
      <p:sp>
        <p:nvSpPr>
          <p:cNvPr name="TextBox 27" id="27"/>
          <p:cNvSpPr txBox="true"/>
          <p:nvPr/>
        </p:nvSpPr>
        <p:spPr>
          <a:xfrm rot="0">
            <a:off x="4518162" y="1397038"/>
            <a:ext cx="9251677" cy="1285875"/>
          </a:xfrm>
          <a:prstGeom prst="rect">
            <a:avLst/>
          </a:prstGeom>
        </p:spPr>
        <p:txBody>
          <a:bodyPr anchor="t" rtlCol="false" tIns="0" lIns="0" bIns="0" rIns="0">
            <a:spAutoFit/>
          </a:bodyPr>
          <a:lstStyle/>
          <a:p>
            <a:pPr algn="ctr">
              <a:lnSpc>
                <a:spcPts val="10199"/>
              </a:lnSpc>
            </a:pPr>
            <a:r>
              <a:rPr lang="en-US" sz="8499">
                <a:solidFill>
                  <a:srgbClr val="000000"/>
                </a:solidFill>
                <a:latin typeface="League Spartan Bold"/>
              </a:rPr>
              <a:t>PROBLEMÁTICA</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DAFuHHbTmNc</dc:identifier>
  <dcterms:modified xsi:type="dcterms:W3CDTF">2011-08-01T06:04:30Z</dcterms:modified>
  <cp:revision>1</cp:revision>
  <dc:title>Modern and Professional Technological Business Presentation</dc:title>
</cp:coreProperties>
</file>